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286" r:id="rId5"/>
    <p:sldId id="658" r:id="rId6"/>
    <p:sldId id="412" r:id="rId7"/>
    <p:sldId id="400" r:id="rId8"/>
    <p:sldId id="597" r:id="rId9"/>
    <p:sldId id="571" r:id="rId10"/>
    <p:sldId id="402" r:id="rId11"/>
    <p:sldId id="387" r:id="rId12"/>
    <p:sldId id="649" r:id="rId13"/>
    <p:sldId id="660" r:id="rId14"/>
    <p:sldId id="662" r:id="rId15"/>
    <p:sldId id="656" r:id="rId16"/>
    <p:sldId id="652" r:id="rId17"/>
    <p:sldId id="598" r:id="rId18"/>
    <p:sldId id="260" r:id="rId19"/>
    <p:sldId id="471" r:id="rId20"/>
    <p:sldId id="594" r:id="rId21"/>
    <p:sldId id="654" r:id="rId22"/>
    <p:sldId id="639" r:id="rId23"/>
    <p:sldId id="644" r:id="rId24"/>
    <p:sldId id="650" r:id="rId25"/>
    <p:sldId id="653" r:id="rId26"/>
    <p:sldId id="643" r:id="rId27"/>
    <p:sldId id="423" r:id="rId28"/>
    <p:sldId id="449" r:id="rId29"/>
    <p:sldId id="446" r:id="rId30"/>
    <p:sldId id="593" r:id="rId31"/>
    <p:sldId id="542" r:id="rId32"/>
    <p:sldId id="479" r:id="rId33"/>
    <p:sldId id="590" r:id="rId34"/>
    <p:sldId id="562" r:id="rId35"/>
    <p:sldId id="357" r:id="rId36"/>
    <p:sldId id="432" r:id="rId37"/>
    <p:sldId id="560" r:id="rId38"/>
    <p:sldId id="592" r:id="rId39"/>
    <p:sldId id="636" r:id="rId40"/>
    <p:sldId id="410" r:id="rId4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N. Bayless" initials="ANB" lastIdx="4" clrIdx="0">
    <p:extLst>
      <p:ext uri="{19B8F6BF-5375-455C-9EA6-DF929625EA0E}">
        <p15:presenceInfo xmlns:p15="http://schemas.microsoft.com/office/powerpoint/2012/main" userId="45ee44cd-03ac-4385-9737-ebb06ae923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2CF30D-2558-42FD-A290-269266B39B7E}" v="107" dt="2024-08-23T15:26:33.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457" autoAdjust="0"/>
  </p:normalViewPr>
  <p:slideViewPr>
    <p:cSldViewPr snapToGrid="0">
      <p:cViewPr>
        <p:scale>
          <a:sx n="44" d="100"/>
          <a:sy n="44" d="100"/>
        </p:scale>
        <p:origin x="1380" y="2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398"/>
    </p:cViewPr>
  </p:sorterViewPr>
  <p:notesViewPr>
    <p:cSldViewPr snapToGrid="0" showGuides="1">
      <p:cViewPr>
        <p:scale>
          <a:sx n="66" d="100"/>
          <a:sy n="66" d="100"/>
        </p:scale>
        <p:origin x="2264" y="-7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d E. Fix" userId="1a01e487-e196-4842-b41c-19977af1e95b" providerId="ADAL" clId="{5AC4F75B-051B-4893-B82B-6F83EB58E0B8}"/>
    <pc:docChg chg="delSld">
      <pc:chgData name="Chad E. Fix" userId="1a01e487-e196-4842-b41c-19977af1e95b" providerId="ADAL" clId="{5AC4F75B-051B-4893-B82B-6F83EB58E0B8}" dt="2024-05-21T19:36:42.470" v="1" actId="47"/>
      <pc:docMkLst>
        <pc:docMk/>
      </pc:docMkLst>
      <pc:sldChg chg="del">
        <pc:chgData name="Chad E. Fix" userId="1a01e487-e196-4842-b41c-19977af1e95b" providerId="ADAL" clId="{5AC4F75B-051B-4893-B82B-6F83EB58E0B8}" dt="2024-05-21T19:36:40.792" v="0" actId="47"/>
        <pc:sldMkLst>
          <pc:docMk/>
          <pc:sldMk cId="2518951779" sldId="575"/>
        </pc:sldMkLst>
      </pc:sldChg>
      <pc:sldChg chg="del">
        <pc:chgData name="Chad E. Fix" userId="1a01e487-e196-4842-b41c-19977af1e95b" providerId="ADAL" clId="{5AC4F75B-051B-4893-B82B-6F83EB58E0B8}" dt="2024-05-21T19:36:42.470" v="1" actId="47"/>
        <pc:sldMkLst>
          <pc:docMk/>
          <pc:sldMk cId="3053814966" sldId="635"/>
        </pc:sldMkLst>
      </pc:sldChg>
    </pc:docChg>
  </pc:docChgLst>
  <pc:docChgLst>
    <pc:chgData name="Chad E. Fix" userId="1a01e487-e196-4842-b41c-19977af1e95b" providerId="ADAL" clId="{C02CF30D-2558-42FD-A290-269266B39B7E}"/>
    <pc:docChg chg="undo custSel addSld delSld modSld sldOrd">
      <pc:chgData name="Chad E. Fix" userId="1a01e487-e196-4842-b41c-19977af1e95b" providerId="ADAL" clId="{C02CF30D-2558-42FD-A290-269266B39B7E}" dt="2024-08-23T15:26:33.764" v="10361" actId="1035"/>
      <pc:docMkLst>
        <pc:docMk/>
      </pc:docMkLst>
      <pc:sldChg chg="modSp mod">
        <pc:chgData name="Chad E. Fix" userId="1a01e487-e196-4842-b41c-19977af1e95b" providerId="ADAL" clId="{C02CF30D-2558-42FD-A290-269266B39B7E}" dt="2024-08-23T14:56:24.125" v="9758" actId="207"/>
        <pc:sldMkLst>
          <pc:docMk/>
          <pc:sldMk cId="4228505249" sldId="260"/>
        </pc:sldMkLst>
        <pc:spChg chg="mod">
          <ac:chgData name="Chad E. Fix" userId="1a01e487-e196-4842-b41c-19977af1e95b" providerId="ADAL" clId="{C02CF30D-2558-42FD-A290-269266B39B7E}" dt="2024-08-23T14:56:15.603" v="9756" actId="207"/>
          <ac:spMkLst>
            <pc:docMk/>
            <pc:sldMk cId="4228505249" sldId="260"/>
            <ac:spMk id="3" creationId="{29A562C2-43F5-4C8D-90E4-8EE5B28382F5}"/>
          </ac:spMkLst>
        </pc:spChg>
        <pc:spChg chg="mod">
          <ac:chgData name="Chad E. Fix" userId="1a01e487-e196-4842-b41c-19977af1e95b" providerId="ADAL" clId="{C02CF30D-2558-42FD-A290-269266B39B7E}" dt="2024-08-23T14:56:24.125" v="9758" actId="207"/>
          <ac:spMkLst>
            <pc:docMk/>
            <pc:sldMk cId="4228505249" sldId="260"/>
            <ac:spMk id="7" creationId="{0669440F-74CB-43EA-9C63-F4DE0D5403CD}"/>
          </ac:spMkLst>
        </pc:spChg>
      </pc:sldChg>
      <pc:sldChg chg="addSp delSp modSp mod modNotes">
        <pc:chgData name="Chad E. Fix" userId="1a01e487-e196-4842-b41c-19977af1e95b" providerId="ADAL" clId="{C02CF30D-2558-42FD-A290-269266B39B7E}" dt="2024-08-22T18:35:25.795" v="8555" actId="20577"/>
        <pc:sldMkLst>
          <pc:docMk/>
          <pc:sldMk cId="3486305845" sldId="286"/>
        </pc:sldMkLst>
        <pc:picChg chg="mod">
          <ac:chgData name="Chad E. Fix" userId="1a01e487-e196-4842-b41c-19977af1e95b" providerId="ADAL" clId="{C02CF30D-2558-42FD-A290-269266B39B7E}" dt="2024-08-21T14:48:36.810" v="555" actId="1076"/>
          <ac:picMkLst>
            <pc:docMk/>
            <pc:sldMk cId="3486305845" sldId="286"/>
            <ac:picMk id="2" creationId="{CFB30FB9-4ABF-4F5A-9DAC-DB1ED3A3E58F}"/>
          </ac:picMkLst>
        </pc:picChg>
        <pc:picChg chg="del">
          <ac:chgData name="Chad E. Fix" userId="1a01e487-e196-4842-b41c-19977af1e95b" providerId="ADAL" clId="{C02CF30D-2558-42FD-A290-269266B39B7E}" dt="2024-08-21T14:46:57.124" v="545" actId="478"/>
          <ac:picMkLst>
            <pc:docMk/>
            <pc:sldMk cId="3486305845" sldId="286"/>
            <ac:picMk id="3" creationId="{7283AA8E-0809-CC12-31A7-B30D19517DDD}"/>
          </ac:picMkLst>
        </pc:picChg>
        <pc:picChg chg="add del mod">
          <ac:chgData name="Chad E. Fix" userId="1a01e487-e196-4842-b41c-19977af1e95b" providerId="ADAL" clId="{C02CF30D-2558-42FD-A290-269266B39B7E}" dt="2024-08-21T14:49:40.438" v="557" actId="478"/>
          <ac:picMkLst>
            <pc:docMk/>
            <pc:sldMk cId="3486305845" sldId="286"/>
            <ac:picMk id="4" creationId="{91255D15-7320-BF00-BEC7-1D56345DD8F3}"/>
          </ac:picMkLst>
        </pc:picChg>
        <pc:picChg chg="add mod">
          <ac:chgData name="Chad E. Fix" userId="1a01e487-e196-4842-b41c-19977af1e95b" providerId="ADAL" clId="{C02CF30D-2558-42FD-A290-269266B39B7E}" dt="2024-08-21T14:49:56.439" v="594" actId="1035"/>
          <ac:picMkLst>
            <pc:docMk/>
            <pc:sldMk cId="3486305845" sldId="286"/>
            <ac:picMk id="6" creationId="{ADCF44EA-10E9-0CDB-C6DE-6950834DB6E5}"/>
          </ac:picMkLst>
        </pc:picChg>
      </pc:sldChg>
      <pc:sldChg chg="modNotes">
        <pc:chgData name="Chad E. Fix" userId="1a01e487-e196-4842-b41c-19977af1e95b" providerId="ADAL" clId="{C02CF30D-2558-42FD-A290-269266B39B7E}" dt="2024-08-22T18:21:19.120" v="8175" actId="20577"/>
        <pc:sldMkLst>
          <pc:docMk/>
          <pc:sldMk cId="4236509476" sldId="357"/>
        </pc:sldMkLst>
      </pc:sldChg>
      <pc:sldChg chg="modSp mod">
        <pc:chgData name="Chad E. Fix" userId="1a01e487-e196-4842-b41c-19977af1e95b" providerId="ADAL" clId="{C02CF30D-2558-42FD-A290-269266B39B7E}" dt="2024-08-23T15:14:12.826" v="10101" actId="207"/>
        <pc:sldMkLst>
          <pc:docMk/>
          <pc:sldMk cId="1129993969" sldId="387"/>
        </pc:sldMkLst>
        <pc:spChg chg="mod">
          <ac:chgData name="Chad E. Fix" userId="1a01e487-e196-4842-b41c-19977af1e95b" providerId="ADAL" clId="{C02CF30D-2558-42FD-A290-269266B39B7E}" dt="2024-08-23T14:47:31.833" v="9741" actId="207"/>
          <ac:spMkLst>
            <pc:docMk/>
            <pc:sldMk cId="1129993969" sldId="387"/>
            <ac:spMk id="2" creationId="{00000000-0000-0000-0000-000000000000}"/>
          </ac:spMkLst>
        </pc:spChg>
        <pc:spChg chg="mod">
          <ac:chgData name="Chad E. Fix" userId="1a01e487-e196-4842-b41c-19977af1e95b" providerId="ADAL" clId="{C02CF30D-2558-42FD-A290-269266B39B7E}" dt="2024-08-23T15:14:12.826" v="10101" actId="207"/>
          <ac:spMkLst>
            <pc:docMk/>
            <pc:sldMk cId="1129993969" sldId="387"/>
            <ac:spMk id="6" creationId="{00000000-0000-0000-0000-000000000000}"/>
          </ac:spMkLst>
        </pc:spChg>
      </pc:sldChg>
      <pc:sldChg chg="modSp mod modNotes">
        <pc:chgData name="Chad E. Fix" userId="1a01e487-e196-4842-b41c-19977af1e95b" providerId="ADAL" clId="{C02CF30D-2558-42FD-A290-269266B39B7E}" dt="2024-08-23T15:13:41.984" v="10098" actId="207"/>
        <pc:sldMkLst>
          <pc:docMk/>
          <pc:sldMk cId="4047846777" sldId="402"/>
        </pc:sldMkLst>
        <pc:spChg chg="mod">
          <ac:chgData name="Chad E. Fix" userId="1a01e487-e196-4842-b41c-19977af1e95b" providerId="ADAL" clId="{C02CF30D-2558-42FD-A290-269266B39B7E}" dt="2024-08-23T15:13:34.165" v="10096" actId="207"/>
          <ac:spMkLst>
            <pc:docMk/>
            <pc:sldMk cId="4047846777" sldId="402"/>
            <ac:spMk id="2" creationId="{5988BFA9-9850-489E-9FFE-37EE55C3C586}"/>
          </ac:spMkLst>
        </pc:spChg>
        <pc:spChg chg="mod">
          <ac:chgData name="Chad E. Fix" userId="1a01e487-e196-4842-b41c-19977af1e95b" providerId="ADAL" clId="{C02CF30D-2558-42FD-A290-269266B39B7E}" dt="2024-08-23T15:13:41.984" v="10098" actId="207"/>
          <ac:spMkLst>
            <pc:docMk/>
            <pc:sldMk cId="4047846777" sldId="402"/>
            <ac:spMk id="7" creationId="{84BB6CC5-8CFB-4796-A462-1F12D2E7B3DE}"/>
          </ac:spMkLst>
        </pc:spChg>
      </pc:sldChg>
      <pc:sldChg chg="addSp delSp modSp mod modNotes">
        <pc:chgData name="Chad E. Fix" userId="1a01e487-e196-4842-b41c-19977af1e95b" providerId="ADAL" clId="{C02CF30D-2558-42FD-A290-269266B39B7E}" dt="2024-08-23T15:06:27.569" v="9929" actId="207"/>
        <pc:sldMkLst>
          <pc:docMk/>
          <pc:sldMk cId="371378788" sldId="410"/>
        </pc:sldMkLst>
        <pc:spChg chg="add mod">
          <ac:chgData name="Chad E. Fix" userId="1a01e487-e196-4842-b41c-19977af1e95b" providerId="ADAL" clId="{C02CF30D-2558-42FD-A290-269266B39B7E}" dt="2024-08-23T15:06:27.569" v="9929" actId="207"/>
          <ac:spMkLst>
            <pc:docMk/>
            <pc:sldMk cId="371378788" sldId="410"/>
            <ac:spMk id="2" creationId="{758B36F0-0859-2349-2FE1-996E3B57479F}"/>
          </ac:spMkLst>
        </pc:spChg>
        <pc:spChg chg="del">
          <ac:chgData name="Chad E. Fix" userId="1a01e487-e196-4842-b41c-19977af1e95b" providerId="ADAL" clId="{C02CF30D-2558-42FD-A290-269266B39B7E}" dt="2024-08-23T14:32:23.701" v="9646" actId="478"/>
          <ac:spMkLst>
            <pc:docMk/>
            <pc:sldMk cId="371378788" sldId="410"/>
            <ac:spMk id="4" creationId="{42B62D32-F1E4-7821-FE9F-C62AB5AD272A}"/>
          </ac:spMkLst>
        </pc:spChg>
        <pc:picChg chg="mod">
          <ac:chgData name="Chad E. Fix" userId="1a01e487-e196-4842-b41c-19977af1e95b" providerId="ADAL" clId="{C02CF30D-2558-42FD-A290-269266B39B7E}" dt="2024-08-23T14:32:40.752" v="9688" actId="1035"/>
          <ac:picMkLst>
            <pc:docMk/>
            <pc:sldMk cId="371378788" sldId="410"/>
            <ac:picMk id="5" creationId="{0CA24707-EF58-5196-C3C7-B288F619B781}"/>
          </ac:picMkLst>
        </pc:picChg>
      </pc:sldChg>
      <pc:sldChg chg="modSp mod modNotes">
        <pc:chgData name="Chad E. Fix" userId="1a01e487-e196-4842-b41c-19977af1e95b" providerId="ADAL" clId="{C02CF30D-2558-42FD-A290-269266B39B7E}" dt="2024-08-23T14:59:23.184" v="9874" actId="2711"/>
        <pc:sldMkLst>
          <pc:docMk/>
          <pc:sldMk cId="1558657427" sldId="423"/>
        </pc:sldMkLst>
        <pc:spChg chg="mod">
          <ac:chgData name="Chad E. Fix" userId="1a01e487-e196-4842-b41c-19977af1e95b" providerId="ADAL" clId="{C02CF30D-2558-42FD-A290-269266B39B7E}" dt="2024-08-23T14:59:23.184" v="9874" actId="2711"/>
          <ac:spMkLst>
            <pc:docMk/>
            <pc:sldMk cId="1558657427" sldId="423"/>
            <ac:spMk id="17" creationId="{040B7827-95F1-FA49-AE41-21EACDB2151F}"/>
          </ac:spMkLst>
        </pc:spChg>
      </pc:sldChg>
      <pc:sldChg chg="addSp delSp modSp mod modNotes">
        <pc:chgData name="Chad E. Fix" userId="1a01e487-e196-4842-b41c-19977af1e95b" providerId="ADAL" clId="{C02CF30D-2558-42FD-A290-269266B39B7E}" dt="2024-08-23T15:21:58.227" v="10297" actId="207"/>
        <pc:sldMkLst>
          <pc:docMk/>
          <pc:sldMk cId="4281416184" sldId="432"/>
        </pc:sldMkLst>
        <pc:spChg chg="mod">
          <ac:chgData name="Chad E. Fix" userId="1a01e487-e196-4842-b41c-19977af1e95b" providerId="ADAL" clId="{C02CF30D-2558-42FD-A290-269266B39B7E}" dt="2024-08-23T15:04:57.698" v="9909" actId="207"/>
          <ac:spMkLst>
            <pc:docMk/>
            <pc:sldMk cId="4281416184" sldId="432"/>
            <ac:spMk id="2" creationId="{7575BF11-A537-4D4F-A868-A83049EA8608}"/>
          </ac:spMkLst>
        </pc:spChg>
        <pc:spChg chg="mod">
          <ac:chgData name="Chad E. Fix" userId="1a01e487-e196-4842-b41c-19977af1e95b" providerId="ADAL" clId="{C02CF30D-2558-42FD-A290-269266B39B7E}" dt="2024-08-23T15:05:14.654" v="9913" actId="207"/>
          <ac:spMkLst>
            <pc:docMk/>
            <pc:sldMk cId="4281416184" sldId="432"/>
            <ac:spMk id="3" creationId="{FC510B9F-EFFD-4D3B-8C5C-C3210824E5A3}"/>
          </ac:spMkLst>
        </pc:spChg>
        <pc:spChg chg="mod">
          <ac:chgData name="Chad E. Fix" userId="1a01e487-e196-4842-b41c-19977af1e95b" providerId="ADAL" clId="{C02CF30D-2558-42FD-A290-269266B39B7E}" dt="2024-08-23T15:21:58.227" v="10297" actId="207"/>
          <ac:spMkLst>
            <pc:docMk/>
            <pc:sldMk cId="4281416184" sldId="432"/>
            <ac:spMk id="4" creationId="{A8BCEB09-79BF-4355-8AC8-4EAC3449CEAE}"/>
          </ac:spMkLst>
        </pc:spChg>
        <pc:picChg chg="add mod ord">
          <ac:chgData name="Chad E. Fix" userId="1a01e487-e196-4842-b41c-19977af1e95b" providerId="ADAL" clId="{C02CF30D-2558-42FD-A290-269266B39B7E}" dt="2024-08-21T18:47:13.463" v="1109" actId="167"/>
          <ac:picMkLst>
            <pc:docMk/>
            <pc:sldMk cId="4281416184" sldId="432"/>
            <ac:picMk id="6" creationId="{E90236EB-F722-28D3-0985-801D7BD45A25}"/>
          </ac:picMkLst>
        </pc:picChg>
        <pc:picChg chg="add mod">
          <ac:chgData name="Chad E. Fix" userId="1a01e487-e196-4842-b41c-19977af1e95b" providerId="ADAL" clId="{C02CF30D-2558-42FD-A290-269266B39B7E}" dt="2024-08-21T18:47:45.053" v="1123" actId="1036"/>
          <ac:picMkLst>
            <pc:docMk/>
            <pc:sldMk cId="4281416184" sldId="432"/>
            <ac:picMk id="9" creationId="{56FCBF24-8FE2-B749-427F-23661DB263BE}"/>
          </ac:picMkLst>
        </pc:picChg>
        <pc:picChg chg="del">
          <ac:chgData name="Chad E. Fix" userId="1a01e487-e196-4842-b41c-19977af1e95b" providerId="ADAL" clId="{C02CF30D-2558-42FD-A290-269266B39B7E}" dt="2024-08-21T18:46:49.661" v="1015" actId="478"/>
          <ac:picMkLst>
            <pc:docMk/>
            <pc:sldMk cId="4281416184" sldId="432"/>
            <ac:picMk id="10" creationId="{425ECD63-A0E8-3B34-E255-2593F6C00124}"/>
          </ac:picMkLst>
        </pc:picChg>
        <pc:picChg chg="del">
          <ac:chgData name="Chad E. Fix" userId="1a01e487-e196-4842-b41c-19977af1e95b" providerId="ADAL" clId="{C02CF30D-2558-42FD-A290-269266B39B7E}" dt="2024-08-21T18:46:47.721" v="1014" actId="478"/>
          <ac:picMkLst>
            <pc:docMk/>
            <pc:sldMk cId="4281416184" sldId="432"/>
            <ac:picMk id="13" creationId="{7C6DFC0E-0283-3D92-89A8-F3D42546A9BC}"/>
          </ac:picMkLst>
        </pc:picChg>
      </pc:sldChg>
      <pc:sldChg chg="del">
        <pc:chgData name="Chad E. Fix" userId="1a01e487-e196-4842-b41c-19977af1e95b" providerId="ADAL" clId="{C02CF30D-2558-42FD-A290-269266B39B7E}" dt="2024-08-21T14:35:15.335" v="426" actId="47"/>
        <pc:sldMkLst>
          <pc:docMk/>
          <pc:sldMk cId="3645144589" sldId="439"/>
        </pc:sldMkLst>
      </pc:sldChg>
      <pc:sldChg chg="modSp mod ord modNotes">
        <pc:chgData name="Chad E. Fix" userId="1a01e487-e196-4842-b41c-19977af1e95b" providerId="ADAL" clId="{C02CF30D-2558-42FD-A290-269266B39B7E}" dt="2024-08-23T15:00:52.731" v="9880" actId="207"/>
        <pc:sldMkLst>
          <pc:docMk/>
          <pc:sldMk cId="3116275535" sldId="446"/>
        </pc:sldMkLst>
        <pc:spChg chg="mod">
          <ac:chgData name="Chad E. Fix" userId="1a01e487-e196-4842-b41c-19977af1e95b" providerId="ADAL" clId="{C02CF30D-2558-42FD-A290-269266B39B7E}" dt="2024-08-23T15:00:52.731" v="9880" actId="207"/>
          <ac:spMkLst>
            <pc:docMk/>
            <pc:sldMk cId="3116275535" sldId="446"/>
            <ac:spMk id="7" creationId="{4E9E5404-3704-45A6-B25E-5C96AF0AF446}"/>
          </ac:spMkLst>
        </pc:spChg>
      </pc:sldChg>
      <pc:sldChg chg="modSp mod">
        <pc:chgData name="Chad E. Fix" userId="1a01e487-e196-4842-b41c-19977af1e95b" providerId="ADAL" clId="{C02CF30D-2558-42FD-A290-269266B39B7E}" dt="2024-08-23T15:23:44.590" v="10300" actId="207"/>
        <pc:sldMkLst>
          <pc:docMk/>
          <pc:sldMk cId="4178164236" sldId="449"/>
        </pc:sldMkLst>
        <pc:spChg chg="mod">
          <ac:chgData name="Chad E. Fix" userId="1a01e487-e196-4842-b41c-19977af1e95b" providerId="ADAL" clId="{C02CF30D-2558-42FD-A290-269266B39B7E}" dt="2024-08-23T15:23:44.590" v="10300" actId="207"/>
          <ac:spMkLst>
            <pc:docMk/>
            <pc:sldMk cId="4178164236" sldId="449"/>
            <ac:spMk id="2" creationId="{200636F1-4A17-4E33-980D-A1994BF1509A}"/>
          </ac:spMkLst>
        </pc:spChg>
        <pc:spChg chg="mod">
          <ac:chgData name="Chad E. Fix" userId="1a01e487-e196-4842-b41c-19977af1e95b" providerId="ADAL" clId="{C02CF30D-2558-42FD-A290-269266B39B7E}" dt="2024-08-23T15:00:31.969" v="9877" actId="2711"/>
          <ac:spMkLst>
            <pc:docMk/>
            <pc:sldMk cId="4178164236" sldId="449"/>
            <ac:spMk id="8" creationId="{BA2A963B-16E4-4249-BB78-BF619DBD5AE2}"/>
          </ac:spMkLst>
        </pc:spChg>
      </pc:sldChg>
      <pc:sldChg chg="modSp mod">
        <pc:chgData name="Chad E. Fix" userId="1a01e487-e196-4842-b41c-19977af1e95b" providerId="ADAL" clId="{C02CF30D-2558-42FD-A290-269266B39B7E}" dt="2024-08-23T14:56:43.818" v="9763" actId="207"/>
        <pc:sldMkLst>
          <pc:docMk/>
          <pc:sldMk cId="2886972404" sldId="471"/>
        </pc:sldMkLst>
        <pc:spChg chg="mod">
          <ac:chgData name="Chad E. Fix" userId="1a01e487-e196-4842-b41c-19977af1e95b" providerId="ADAL" clId="{C02CF30D-2558-42FD-A290-269266B39B7E}" dt="2024-08-23T14:56:36.218" v="9761" actId="207"/>
          <ac:spMkLst>
            <pc:docMk/>
            <pc:sldMk cId="2886972404" sldId="471"/>
            <ac:spMk id="3" creationId="{29A562C2-43F5-4C8D-90E4-8EE5B28382F5}"/>
          </ac:spMkLst>
        </pc:spChg>
        <pc:spChg chg="mod">
          <ac:chgData name="Chad E. Fix" userId="1a01e487-e196-4842-b41c-19977af1e95b" providerId="ADAL" clId="{C02CF30D-2558-42FD-A290-269266B39B7E}" dt="2024-08-23T14:56:43.818" v="9763" actId="207"/>
          <ac:spMkLst>
            <pc:docMk/>
            <pc:sldMk cId="2886972404" sldId="471"/>
            <ac:spMk id="7" creationId="{6A771F14-AE40-4FD9-8E87-8AA48204DC53}"/>
          </ac:spMkLst>
        </pc:spChg>
      </pc:sldChg>
      <pc:sldChg chg="addSp delSp modSp mod modNotes">
        <pc:chgData name="Chad E. Fix" userId="1a01e487-e196-4842-b41c-19977af1e95b" providerId="ADAL" clId="{C02CF30D-2558-42FD-A290-269266B39B7E}" dt="2024-08-23T15:04:00.648" v="9896" actId="207"/>
        <pc:sldMkLst>
          <pc:docMk/>
          <pc:sldMk cId="2639419029" sldId="479"/>
        </pc:sldMkLst>
        <pc:spChg chg="mod">
          <ac:chgData name="Chad E. Fix" userId="1a01e487-e196-4842-b41c-19977af1e95b" providerId="ADAL" clId="{C02CF30D-2558-42FD-A290-269266B39B7E}" dt="2024-08-23T15:04:00.648" v="9896" actId="207"/>
          <ac:spMkLst>
            <pc:docMk/>
            <pc:sldMk cId="2639419029" sldId="479"/>
            <ac:spMk id="5" creationId="{FB0C7086-047C-491C-9F83-BB0D0F89EF8B}"/>
          </ac:spMkLst>
        </pc:spChg>
        <pc:spChg chg="del">
          <ac:chgData name="Chad E. Fix" userId="1a01e487-e196-4842-b41c-19977af1e95b" providerId="ADAL" clId="{C02CF30D-2558-42FD-A290-269266B39B7E}" dt="2024-08-22T04:56:30.645" v="2927" actId="478"/>
          <ac:spMkLst>
            <pc:docMk/>
            <pc:sldMk cId="2639419029" sldId="479"/>
            <ac:spMk id="7" creationId="{3791875D-A550-43AF-99A7-737215216B98}"/>
          </ac:spMkLst>
        </pc:spChg>
        <pc:spChg chg="del">
          <ac:chgData name="Chad E. Fix" userId="1a01e487-e196-4842-b41c-19977af1e95b" providerId="ADAL" clId="{C02CF30D-2558-42FD-A290-269266B39B7E}" dt="2024-08-22T04:56:36.249" v="2928" actId="478"/>
          <ac:spMkLst>
            <pc:docMk/>
            <pc:sldMk cId="2639419029" sldId="479"/>
            <ac:spMk id="9" creationId="{5A99CEBD-418C-8C4F-3485-33EE0BFF3DD7}"/>
          </ac:spMkLst>
        </pc:spChg>
        <pc:picChg chg="del">
          <ac:chgData name="Chad E. Fix" userId="1a01e487-e196-4842-b41c-19977af1e95b" providerId="ADAL" clId="{C02CF30D-2558-42FD-A290-269266B39B7E}" dt="2024-08-15T23:18:49.162" v="52" actId="478"/>
          <ac:picMkLst>
            <pc:docMk/>
            <pc:sldMk cId="2639419029" sldId="479"/>
            <ac:picMk id="2" creationId="{B38045AF-F2AD-BC7D-C864-98A1C279AC47}"/>
          </ac:picMkLst>
        </pc:picChg>
        <pc:picChg chg="del">
          <ac:chgData name="Chad E. Fix" userId="1a01e487-e196-4842-b41c-19977af1e95b" providerId="ADAL" clId="{C02CF30D-2558-42FD-A290-269266B39B7E}" dt="2024-08-15T23:18:46.259" v="51" actId="478"/>
          <ac:picMkLst>
            <pc:docMk/>
            <pc:sldMk cId="2639419029" sldId="479"/>
            <ac:picMk id="4" creationId="{DDC06D02-C211-063B-5A71-1E39660A08F2}"/>
          </ac:picMkLst>
        </pc:picChg>
        <pc:picChg chg="add mod">
          <ac:chgData name="Chad E. Fix" userId="1a01e487-e196-4842-b41c-19977af1e95b" providerId="ADAL" clId="{C02CF30D-2558-42FD-A290-269266B39B7E}" dt="2024-08-22T04:56:42.621" v="2930" actId="1076"/>
          <ac:picMkLst>
            <pc:docMk/>
            <pc:sldMk cId="2639419029" sldId="479"/>
            <ac:picMk id="8" creationId="{3F425930-2AE6-20F4-F1F3-64E8DF8F13EB}"/>
          </ac:picMkLst>
        </pc:picChg>
      </pc:sldChg>
      <pc:sldChg chg="del">
        <pc:chgData name="Chad E. Fix" userId="1a01e487-e196-4842-b41c-19977af1e95b" providerId="ADAL" clId="{C02CF30D-2558-42FD-A290-269266B39B7E}" dt="2024-08-21T18:36:51.326" v="818" actId="47"/>
        <pc:sldMkLst>
          <pc:docMk/>
          <pc:sldMk cId="892468617" sldId="499"/>
        </pc:sldMkLst>
      </pc:sldChg>
      <pc:sldChg chg="del">
        <pc:chgData name="Chad E. Fix" userId="1a01e487-e196-4842-b41c-19977af1e95b" providerId="ADAL" clId="{C02CF30D-2558-42FD-A290-269266B39B7E}" dt="2024-08-21T18:36:53.797" v="819" actId="47"/>
        <pc:sldMkLst>
          <pc:docMk/>
          <pc:sldMk cId="1041600487" sldId="503"/>
        </pc:sldMkLst>
      </pc:sldChg>
      <pc:sldChg chg="del">
        <pc:chgData name="Chad E. Fix" userId="1a01e487-e196-4842-b41c-19977af1e95b" providerId="ADAL" clId="{C02CF30D-2558-42FD-A290-269266B39B7E}" dt="2024-08-21T18:36:55.622" v="820" actId="47"/>
        <pc:sldMkLst>
          <pc:docMk/>
          <pc:sldMk cId="966093475" sldId="504"/>
        </pc:sldMkLst>
      </pc:sldChg>
      <pc:sldChg chg="del">
        <pc:chgData name="Chad E. Fix" userId="1a01e487-e196-4842-b41c-19977af1e95b" providerId="ADAL" clId="{C02CF30D-2558-42FD-A290-269266B39B7E}" dt="2024-08-21T18:36:56.976" v="821" actId="47"/>
        <pc:sldMkLst>
          <pc:docMk/>
          <pc:sldMk cId="301003908" sldId="505"/>
        </pc:sldMkLst>
      </pc:sldChg>
      <pc:sldChg chg="del ord">
        <pc:chgData name="Chad E. Fix" userId="1a01e487-e196-4842-b41c-19977af1e95b" providerId="ADAL" clId="{C02CF30D-2558-42FD-A290-269266B39B7E}" dt="2024-08-21T19:38:15.135" v="1415" actId="47"/>
        <pc:sldMkLst>
          <pc:docMk/>
          <pc:sldMk cId="4268559511" sldId="519"/>
        </pc:sldMkLst>
      </pc:sldChg>
      <pc:sldChg chg="del modNotes">
        <pc:chgData name="Chad E. Fix" userId="1a01e487-e196-4842-b41c-19977af1e95b" providerId="ADAL" clId="{C02CF30D-2558-42FD-A290-269266B39B7E}" dt="2024-08-22T04:58:10.970" v="2966" actId="47"/>
        <pc:sldMkLst>
          <pc:docMk/>
          <pc:sldMk cId="3272200402" sldId="526"/>
        </pc:sldMkLst>
      </pc:sldChg>
      <pc:sldChg chg="del modNotes">
        <pc:chgData name="Chad E. Fix" userId="1a01e487-e196-4842-b41c-19977af1e95b" providerId="ADAL" clId="{C02CF30D-2558-42FD-A290-269266B39B7E}" dt="2024-08-22T04:58:09.089" v="2965" actId="47"/>
        <pc:sldMkLst>
          <pc:docMk/>
          <pc:sldMk cId="2660063941" sldId="538"/>
        </pc:sldMkLst>
      </pc:sldChg>
      <pc:sldChg chg="modSp mod modNotes">
        <pc:chgData name="Chad E. Fix" userId="1a01e487-e196-4842-b41c-19977af1e95b" providerId="ADAL" clId="{C02CF30D-2558-42FD-A290-269266B39B7E}" dt="2024-08-23T15:03:46.283" v="9893" actId="207"/>
        <pc:sldMkLst>
          <pc:docMk/>
          <pc:sldMk cId="311899845" sldId="542"/>
        </pc:sldMkLst>
        <pc:spChg chg="mod">
          <ac:chgData name="Chad E. Fix" userId="1a01e487-e196-4842-b41c-19977af1e95b" providerId="ADAL" clId="{C02CF30D-2558-42FD-A290-269266B39B7E}" dt="2024-08-23T15:03:25.061" v="9889" actId="207"/>
          <ac:spMkLst>
            <pc:docMk/>
            <pc:sldMk cId="311899845" sldId="542"/>
            <ac:spMk id="3" creationId="{29A562C2-43F5-4C8D-90E4-8EE5B28382F5}"/>
          </ac:spMkLst>
        </pc:spChg>
        <pc:spChg chg="mod">
          <ac:chgData name="Chad E. Fix" userId="1a01e487-e196-4842-b41c-19977af1e95b" providerId="ADAL" clId="{C02CF30D-2558-42FD-A290-269266B39B7E}" dt="2024-08-23T15:03:46.283" v="9893" actId="207"/>
          <ac:spMkLst>
            <pc:docMk/>
            <pc:sldMk cId="311899845" sldId="542"/>
            <ac:spMk id="7" creationId="{6A771F14-AE40-4FD9-8E87-8AA48204DC53}"/>
          </ac:spMkLst>
        </pc:spChg>
      </pc:sldChg>
      <pc:sldChg chg="modSp mod modNotes">
        <pc:chgData name="Chad E. Fix" userId="1a01e487-e196-4842-b41c-19977af1e95b" providerId="ADAL" clId="{C02CF30D-2558-42FD-A290-269266B39B7E}" dt="2024-08-23T15:21:43.450" v="10296" actId="207"/>
        <pc:sldMkLst>
          <pc:docMk/>
          <pc:sldMk cId="1141534208" sldId="560"/>
        </pc:sldMkLst>
        <pc:spChg chg="mod">
          <ac:chgData name="Chad E. Fix" userId="1a01e487-e196-4842-b41c-19977af1e95b" providerId="ADAL" clId="{C02CF30D-2558-42FD-A290-269266B39B7E}" dt="2024-08-23T15:21:43.450" v="10296" actId="207"/>
          <ac:spMkLst>
            <pc:docMk/>
            <pc:sldMk cId="1141534208" sldId="560"/>
            <ac:spMk id="2" creationId="{CC8AAC1E-A15C-460F-99DB-D8022AAD5B92}"/>
          </ac:spMkLst>
        </pc:spChg>
        <pc:spChg chg="mod">
          <ac:chgData name="Chad E. Fix" userId="1a01e487-e196-4842-b41c-19977af1e95b" providerId="ADAL" clId="{C02CF30D-2558-42FD-A290-269266B39B7E}" dt="2024-08-23T15:05:31.153" v="9916" actId="207"/>
          <ac:spMkLst>
            <pc:docMk/>
            <pc:sldMk cId="1141534208" sldId="560"/>
            <ac:spMk id="5" creationId="{FB0C7086-047C-491C-9F83-BB0D0F89EF8B}"/>
          </ac:spMkLst>
        </pc:spChg>
        <pc:spChg chg="mod">
          <ac:chgData name="Chad E. Fix" userId="1a01e487-e196-4842-b41c-19977af1e95b" providerId="ADAL" clId="{C02CF30D-2558-42FD-A290-269266B39B7E}" dt="2024-08-23T15:05:37.554" v="9918" actId="207"/>
          <ac:spMkLst>
            <pc:docMk/>
            <pc:sldMk cId="1141534208" sldId="560"/>
            <ac:spMk id="7" creationId="{0303856D-4BA4-4360-B74E-57E89F5B5AB4}"/>
          </ac:spMkLst>
        </pc:spChg>
      </pc:sldChg>
      <pc:sldChg chg="modSp mod modNotes">
        <pc:chgData name="Chad E. Fix" userId="1a01e487-e196-4842-b41c-19977af1e95b" providerId="ADAL" clId="{C02CF30D-2558-42FD-A290-269266B39B7E}" dt="2024-08-23T15:04:43.976" v="9906" actId="207"/>
        <pc:sldMkLst>
          <pc:docMk/>
          <pc:sldMk cId="469195560" sldId="562"/>
        </pc:sldMkLst>
        <pc:spChg chg="mod">
          <ac:chgData name="Chad E. Fix" userId="1a01e487-e196-4842-b41c-19977af1e95b" providerId="ADAL" clId="{C02CF30D-2558-42FD-A290-269266B39B7E}" dt="2024-08-23T15:04:33.821" v="9904" actId="113"/>
          <ac:spMkLst>
            <pc:docMk/>
            <pc:sldMk cId="469195560" sldId="562"/>
            <ac:spMk id="5" creationId="{FB0C7086-047C-491C-9F83-BB0D0F89EF8B}"/>
          </ac:spMkLst>
        </pc:spChg>
        <pc:spChg chg="mod">
          <ac:chgData name="Chad E. Fix" userId="1a01e487-e196-4842-b41c-19977af1e95b" providerId="ADAL" clId="{C02CF30D-2558-42FD-A290-269266B39B7E}" dt="2024-08-23T15:04:43.976" v="9906" actId="207"/>
          <ac:spMkLst>
            <pc:docMk/>
            <pc:sldMk cId="469195560" sldId="562"/>
            <ac:spMk id="7" creationId="{3791875D-A550-43AF-99A7-737215216B98}"/>
          </ac:spMkLst>
        </pc:spChg>
      </pc:sldChg>
      <pc:sldChg chg="addSp delSp modSp mod modNotes">
        <pc:chgData name="Chad E. Fix" userId="1a01e487-e196-4842-b41c-19977af1e95b" providerId="ADAL" clId="{C02CF30D-2558-42FD-A290-269266B39B7E}" dt="2024-08-23T15:13:28.608" v="10095" actId="207"/>
        <pc:sldMkLst>
          <pc:docMk/>
          <pc:sldMk cId="4095676218" sldId="571"/>
        </pc:sldMkLst>
        <pc:spChg chg="mod">
          <ac:chgData name="Chad E. Fix" userId="1a01e487-e196-4842-b41c-19977af1e95b" providerId="ADAL" clId="{C02CF30D-2558-42FD-A290-269266B39B7E}" dt="2024-08-23T15:13:28.608" v="10095" actId="207"/>
          <ac:spMkLst>
            <pc:docMk/>
            <pc:sldMk cId="4095676218" sldId="571"/>
            <ac:spMk id="2" creationId="{148A9C91-B8DE-4D08-BAB6-5E300D4C00FF}"/>
          </ac:spMkLst>
        </pc:spChg>
        <pc:picChg chg="add mod">
          <ac:chgData name="Chad E. Fix" userId="1a01e487-e196-4842-b41c-19977af1e95b" providerId="ADAL" clId="{C02CF30D-2558-42FD-A290-269266B39B7E}" dt="2024-08-21T14:36:28.165" v="429" actId="27614"/>
          <ac:picMkLst>
            <pc:docMk/>
            <pc:sldMk cId="4095676218" sldId="571"/>
            <ac:picMk id="5" creationId="{7D1AEE51-FEC6-0F3C-4E89-1018B7117611}"/>
          </ac:picMkLst>
        </pc:picChg>
        <pc:picChg chg="del">
          <ac:chgData name="Chad E. Fix" userId="1a01e487-e196-4842-b41c-19977af1e95b" providerId="ADAL" clId="{C02CF30D-2558-42FD-A290-269266B39B7E}" dt="2024-08-21T14:36:04.393" v="427" actId="478"/>
          <ac:picMkLst>
            <pc:docMk/>
            <pc:sldMk cId="4095676218" sldId="571"/>
            <ac:picMk id="6" creationId="{97C73CA7-FA35-2F1E-4A85-3D05528FFB1D}"/>
          </ac:picMkLst>
        </pc:picChg>
      </pc:sldChg>
      <pc:sldChg chg="del">
        <pc:chgData name="Chad E. Fix" userId="1a01e487-e196-4842-b41c-19977af1e95b" providerId="ADAL" clId="{C02CF30D-2558-42FD-A290-269266B39B7E}" dt="2024-08-15T23:23:01.517" v="86" actId="47"/>
        <pc:sldMkLst>
          <pc:docMk/>
          <pc:sldMk cId="166193523" sldId="586"/>
        </pc:sldMkLst>
      </pc:sldChg>
      <pc:sldChg chg="modSp mod modNotes">
        <pc:chgData name="Chad E. Fix" userId="1a01e487-e196-4842-b41c-19977af1e95b" providerId="ADAL" clId="{C02CF30D-2558-42FD-A290-269266B39B7E}" dt="2024-08-23T15:22:08.687" v="10298" actId="207"/>
        <pc:sldMkLst>
          <pc:docMk/>
          <pc:sldMk cId="2019104236" sldId="590"/>
        </pc:sldMkLst>
        <pc:spChg chg="mod">
          <ac:chgData name="Chad E. Fix" userId="1a01e487-e196-4842-b41c-19977af1e95b" providerId="ADAL" clId="{C02CF30D-2558-42FD-A290-269266B39B7E}" dt="2024-08-23T15:04:12.744" v="9899" actId="2711"/>
          <ac:spMkLst>
            <pc:docMk/>
            <pc:sldMk cId="2019104236" sldId="590"/>
            <ac:spMk id="5" creationId="{FB0C7086-047C-491C-9F83-BB0D0F89EF8B}"/>
          </ac:spMkLst>
        </pc:spChg>
        <pc:spChg chg="mod">
          <ac:chgData name="Chad E. Fix" userId="1a01e487-e196-4842-b41c-19977af1e95b" providerId="ADAL" clId="{C02CF30D-2558-42FD-A290-269266B39B7E}" dt="2024-08-23T15:04:19.890" v="9901" actId="207"/>
          <ac:spMkLst>
            <pc:docMk/>
            <pc:sldMk cId="2019104236" sldId="590"/>
            <ac:spMk id="7" creationId="{3791875D-A550-43AF-99A7-737215216B98}"/>
          </ac:spMkLst>
        </pc:spChg>
        <pc:spChg chg="mod">
          <ac:chgData name="Chad E. Fix" userId="1a01e487-e196-4842-b41c-19977af1e95b" providerId="ADAL" clId="{C02CF30D-2558-42FD-A290-269266B39B7E}" dt="2024-08-23T15:22:08.687" v="10298" actId="207"/>
          <ac:spMkLst>
            <pc:docMk/>
            <pc:sldMk cId="2019104236" sldId="590"/>
            <ac:spMk id="8" creationId="{1AF8C7AE-F969-2457-94F2-D983D2487388}"/>
          </ac:spMkLst>
        </pc:spChg>
      </pc:sldChg>
      <pc:sldChg chg="addSp delSp modSp mod modNotes">
        <pc:chgData name="Chad E. Fix" userId="1a01e487-e196-4842-b41c-19977af1e95b" providerId="ADAL" clId="{C02CF30D-2558-42FD-A290-269266B39B7E}" dt="2024-08-23T15:05:48.606" v="9921" actId="207"/>
        <pc:sldMkLst>
          <pc:docMk/>
          <pc:sldMk cId="306485512" sldId="592"/>
        </pc:sldMkLst>
        <pc:spChg chg="add mod">
          <ac:chgData name="Chad E. Fix" userId="1a01e487-e196-4842-b41c-19977af1e95b" providerId="ADAL" clId="{C02CF30D-2558-42FD-A290-269266B39B7E}" dt="2024-08-23T15:05:48.606" v="9921" actId="207"/>
          <ac:spMkLst>
            <pc:docMk/>
            <pc:sldMk cId="306485512" sldId="592"/>
            <ac:spMk id="2" creationId="{A070C499-FD79-6C37-447D-D188F6714DBF}"/>
          </ac:spMkLst>
        </pc:spChg>
        <pc:spChg chg="del">
          <ac:chgData name="Chad E. Fix" userId="1a01e487-e196-4842-b41c-19977af1e95b" providerId="ADAL" clId="{C02CF30D-2558-42FD-A290-269266B39B7E}" dt="2024-08-15T23:09:20.304" v="5" actId="478"/>
          <ac:spMkLst>
            <pc:docMk/>
            <pc:sldMk cId="306485512" sldId="592"/>
            <ac:spMk id="6" creationId="{E793BC2E-07A1-4BE8-90B6-7795255F9560}"/>
          </ac:spMkLst>
        </pc:spChg>
        <pc:picChg chg="del">
          <ac:chgData name="Chad E. Fix" userId="1a01e487-e196-4842-b41c-19977af1e95b" providerId="ADAL" clId="{C02CF30D-2558-42FD-A290-269266B39B7E}" dt="2024-08-15T23:04:01.682" v="1" actId="478"/>
          <ac:picMkLst>
            <pc:docMk/>
            <pc:sldMk cId="306485512" sldId="592"/>
            <ac:picMk id="3" creationId="{5F1FB65D-044B-6963-F99B-BEF4778A1364}"/>
          </ac:picMkLst>
        </pc:picChg>
        <pc:picChg chg="add mod">
          <ac:chgData name="Chad E. Fix" userId="1a01e487-e196-4842-b41c-19977af1e95b" providerId="ADAL" clId="{C02CF30D-2558-42FD-A290-269266B39B7E}" dt="2024-08-22T17:26:43.509" v="4382" actId="1038"/>
          <ac:picMkLst>
            <pc:docMk/>
            <pc:sldMk cId="306485512" sldId="592"/>
            <ac:picMk id="5" creationId="{B132722B-E956-9D5F-F58A-D0ECC0A713DB}"/>
          </ac:picMkLst>
        </pc:picChg>
        <pc:picChg chg="del">
          <ac:chgData name="Chad E. Fix" userId="1a01e487-e196-4842-b41c-19977af1e95b" providerId="ADAL" clId="{C02CF30D-2558-42FD-A290-269266B39B7E}" dt="2024-08-15T23:04:00.167" v="0" actId="478"/>
          <ac:picMkLst>
            <pc:docMk/>
            <pc:sldMk cId="306485512" sldId="592"/>
            <ac:picMk id="5" creationId="{DE0A2C82-E625-CB40-3197-B28BA5701EB3}"/>
          </ac:picMkLst>
        </pc:picChg>
        <pc:picChg chg="add del mod">
          <ac:chgData name="Chad E. Fix" userId="1a01e487-e196-4842-b41c-19977af1e95b" providerId="ADAL" clId="{C02CF30D-2558-42FD-A290-269266B39B7E}" dt="2024-08-15T23:17:43.856" v="24" actId="478"/>
          <ac:picMkLst>
            <pc:docMk/>
            <pc:sldMk cId="306485512" sldId="592"/>
            <ac:picMk id="7" creationId="{8936724B-AAD1-1602-6B71-4EA023A28224}"/>
          </ac:picMkLst>
        </pc:picChg>
        <pc:picChg chg="add del mod">
          <ac:chgData name="Chad E. Fix" userId="1a01e487-e196-4842-b41c-19977af1e95b" providerId="ADAL" clId="{C02CF30D-2558-42FD-A290-269266B39B7E}" dt="2024-08-22T17:20:45.793" v="4306" actId="478"/>
          <ac:picMkLst>
            <pc:docMk/>
            <pc:sldMk cId="306485512" sldId="592"/>
            <ac:picMk id="9" creationId="{49AD0978-1B6C-44B9-F960-B3A5D27D4357}"/>
          </ac:picMkLst>
        </pc:picChg>
      </pc:sldChg>
      <pc:sldChg chg="addSp delSp modSp mod ord modNotes">
        <pc:chgData name="Chad E. Fix" userId="1a01e487-e196-4842-b41c-19977af1e95b" providerId="ADAL" clId="{C02CF30D-2558-42FD-A290-269266B39B7E}" dt="2024-08-23T15:01:11.364" v="9885" actId="207"/>
        <pc:sldMkLst>
          <pc:docMk/>
          <pc:sldMk cId="2837172391" sldId="593"/>
        </pc:sldMkLst>
        <pc:spChg chg="del mod">
          <ac:chgData name="Chad E. Fix" userId="1a01e487-e196-4842-b41c-19977af1e95b" providerId="ADAL" clId="{C02CF30D-2558-42FD-A290-269266B39B7E}" dt="2024-08-22T04:17:31.995" v="2171"/>
          <ac:spMkLst>
            <pc:docMk/>
            <pc:sldMk cId="2837172391" sldId="593"/>
            <ac:spMk id="2" creationId="{200636F1-4A17-4E33-980D-A1994BF1509A}"/>
          </ac:spMkLst>
        </pc:spChg>
        <pc:spChg chg="add del mod">
          <ac:chgData name="Chad E. Fix" userId="1a01e487-e196-4842-b41c-19977af1e95b" providerId="ADAL" clId="{C02CF30D-2558-42FD-A290-269266B39B7E}" dt="2024-08-22T04:18:21.751" v="2173" actId="478"/>
          <ac:spMkLst>
            <pc:docMk/>
            <pc:sldMk cId="2837172391" sldId="593"/>
            <ac:spMk id="3" creationId="{1DC6690C-CFBD-02D9-B2A8-E343B5CE2266}"/>
          </ac:spMkLst>
        </pc:spChg>
        <pc:spChg chg="mod">
          <ac:chgData name="Chad E. Fix" userId="1a01e487-e196-4842-b41c-19977af1e95b" providerId="ADAL" clId="{C02CF30D-2558-42FD-A290-269266B39B7E}" dt="2024-08-23T15:01:03.359" v="9883" actId="207"/>
          <ac:spMkLst>
            <pc:docMk/>
            <pc:sldMk cId="2837172391" sldId="593"/>
            <ac:spMk id="8" creationId="{BA2A963B-16E4-4249-BB78-BF619DBD5AE2}"/>
          </ac:spMkLst>
        </pc:spChg>
        <pc:spChg chg="mod">
          <ac:chgData name="Chad E. Fix" userId="1a01e487-e196-4842-b41c-19977af1e95b" providerId="ADAL" clId="{C02CF30D-2558-42FD-A290-269266B39B7E}" dt="2024-08-23T15:01:11.364" v="9885" actId="207"/>
          <ac:spMkLst>
            <pc:docMk/>
            <pc:sldMk cId="2837172391" sldId="593"/>
            <ac:spMk id="11" creationId="{DD314769-2F2A-16B2-76F9-A96A90801ED1}"/>
          </ac:spMkLst>
        </pc:spChg>
        <pc:picChg chg="add del mod">
          <ac:chgData name="Chad E. Fix" userId="1a01e487-e196-4842-b41c-19977af1e95b" providerId="ADAL" clId="{C02CF30D-2558-42FD-A290-269266B39B7E}" dt="2024-08-22T04:26:46.926" v="2181" actId="478"/>
          <ac:picMkLst>
            <pc:docMk/>
            <pc:sldMk cId="2837172391" sldId="593"/>
            <ac:picMk id="6" creationId="{274AAA87-5E80-1DB3-53D3-69BE1367D5F4}"/>
          </ac:picMkLst>
        </pc:picChg>
        <pc:picChg chg="add mod">
          <ac:chgData name="Chad E. Fix" userId="1a01e487-e196-4842-b41c-19977af1e95b" providerId="ADAL" clId="{C02CF30D-2558-42FD-A290-269266B39B7E}" dt="2024-08-22T04:27:29.198" v="2202" actId="1035"/>
          <ac:picMkLst>
            <pc:docMk/>
            <pc:sldMk cId="2837172391" sldId="593"/>
            <ac:picMk id="9" creationId="{CE3CB55D-DA18-E59D-F9C9-3C185E1B869D}"/>
          </ac:picMkLst>
        </pc:picChg>
        <pc:picChg chg="del">
          <ac:chgData name="Chad E. Fix" userId="1a01e487-e196-4842-b41c-19977af1e95b" providerId="ADAL" clId="{C02CF30D-2558-42FD-A290-269266B39B7E}" dt="2024-08-22T04:17:13.157" v="2168" actId="478"/>
          <ac:picMkLst>
            <pc:docMk/>
            <pc:sldMk cId="2837172391" sldId="593"/>
            <ac:picMk id="10" creationId="{55EEC2E2-F6EF-0E20-D942-5AC62A33C8E2}"/>
          </ac:picMkLst>
        </pc:picChg>
        <pc:picChg chg="add mod">
          <ac:chgData name="Chad E. Fix" userId="1a01e487-e196-4842-b41c-19977af1e95b" providerId="ADAL" clId="{C02CF30D-2558-42FD-A290-269266B39B7E}" dt="2024-08-22T04:27:39.589" v="2204" actId="14100"/>
          <ac:picMkLst>
            <pc:docMk/>
            <pc:sldMk cId="2837172391" sldId="593"/>
            <ac:picMk id="13" creationId="{75F1BFE2-5AC6-43AF-2429-3071E89A845F}"/>
          </ac:picMkLst>
        </pc:picChg>
      </pc:sldChg>
      <pc:sldChg chg="addSp delSp modSp mod modNotes">
        <pc:chgData name="Chad E. Fix" userId="1a01e487-e196-4842-b41c-19977af1e95b" providerId="ADAL" clId="{C02CF30D-2558-42FD-A290-269266B39B7E}" dt="2024-08-23T15:24:13.182" v="10342" actId="6549"/>
        <pc:sldMkLst>
          <pc:docMk/>
          <pc:sldMk cId="3827188026" sldId="594"/>
        </pc:sldMkLst>
        <pc:spChg chg="add mod">
          <ac:chgData name="Chad E. Fix" userId="1a01e487-e196-4842-b41c-19977af1e95b" providerId="ADAL" clId="{C02CF30D-2558-42FD-A290-269266B39B7E}" dt="2024-08-23T14:56:54.773" v="9765" actId="207"/>
          <ac:spMkLst>
            <pc:docMk/>
            <pc:sldMk cId="3827188026" sldId="594"/>
            <ac:spMk id="2" creationId="{1FE8859E-5D76-968C-2692-5606DA8B6E8A}"/>
          </ac:spMkLst>
        </pc:spChg>
        <pc:spChg chg="del">
          <ac:chgData name="Chad E. Fix" userId="1a01e487-e196-4842-b41c-19977af1e95b" providerId="ADAL" clId="{C02CF30D-2558-42FD-A290-269266B39B7E}" dt="2024-08-15T23:20:53.949" v="59" actId="478"/>
          <ac:spMkLst>
            <pc:docMk/>
            <pc:sldMk cId="3827188026" sldId="594"/>
            <ac:spMk id="3" creationId="{29A562C2-43F5-4C8D-90E4-8EE5B28382F5}"/>
          </ac:spMkLst>
        </pc:spChg>
        <pc:spChg chg="add mod">
          <ac:chgData name="Chad E. Fix" userId="1a01e487-e196-4842-b41c-19977af1e95b" providerId="ADAL" clId="{C02CF30D-2558-42FD-A290-269266B39B7E}" dt="2024-08-23T15:24:13.182" v="10342" actId="6549"/>
          <ac:spMkLst>
            <pc:docMk/>
            <pc:sldMk cId="3827188026" sldId="594"/>
            <ac:spMk id="3" creationId="{D4E9A654-8934-5CCC-E057-EA59F5135F94}"/>
          </ac:spMkLst>
        </pc:spChg>
        <pc:picChg chg="add del mod">
          <ac:chgData name="Chad E. Fix" userId="1a01e487-e196-4842-b41c-19977af1e95b" providerId="ADAL" clId="{C02CF30D-2558-42FD-A290-269266B39B7E}" dt="2024-08-21T18:28:05.237" v="682" actId="478"/>
          <ac:picMkLst>
            <pc:docMk/>
            <pc:sldMk cId="3827188026" sldId="594"/>
            <ac:picMk id="4" creationId="{370A496E-F9DD-DAA8-1927-7164F2D4D255}"/>
          </ac:picMkLst>
        </pc:picChg>
        <pc:picChg chg="add mod">
          <ac:chgData name="Chad E. Fix" userId="1a01e487-e196-4842-b41c-19977af1e95b" providerId="ADAL" clId="{C02CF30D-2558-42FD-A290-269266B39B7E}" dt="2024-08-22T17:18:46.552" v="4303" actId="1035"/>
          <ac:picMkLst>
            <pc:docMk/>
            <pc:sldMk cId="3827188026" sldId="594"/>
            <ac:picMk id="5" creationId="{359A049D-83D1-4DAA-E10C-6597753F8C85}"/>
          </ac:picMkLst>
        </pc:picChg>
        <pc:picChg chg="del mod">
          <ac:chgData name="Chad E. Fix" userId="1a01e487-e196-4842-b41c-19977af1e95b" providerId="ADAL" clId="{C02CF30D-2558-42FD-A290-269266B39B7E}" dt="2024-08-21T18:26:05.647" v="666" actId="478"/>
          <ac:picMkLst>
            <pc:docMk/>
            <pc:sldMk cId="3827188026" sldId="594"/>
            <ac:picMk id="5" creationId="{EAE8445E-B1CC-94DF-9C6D-BD7795990403}"/>
          </ac:picMkLst>
        </pc:picChg>
        <pc:picChg chg="add mod">
          <ac:chgData name="Chad E. Fix" userId="1a01e487-e196-4842-b41c-19977af1e95b" providerId="ADAL" clId="{C02CF30D-2558-42FD-A290-269266B39B7E}" dt="2024-08-22T05:23:36.254" v="3425"/>
          <ac:picMkLst>
            <pc:docMk/>
            <pc:sldMk cId="3827188026" sldId="594"/>
            <ac:picMk id="8" creationId="{4D1B4780-1FB7-923B-39D5-151BD5C8AEF3}"/>
          </ac:picMkLst>
        </pc:picChg>
        <pc:picChg chg="add del mod">
          <ac:chgData name="Chad E. Fix" userId="1a01e487-e196-4842-b41c-19977af1e95b" providerId="ADAL" clId="{C02CF30D-2558-42FD-A290-269266B39B7E}" dt="2024-08-21T18:29:15.962" v="689" actId="478"/>
          <ac:picMkLst>
            <pc:docMk/>
            <pc:sldMk cId="3827188026" sldId="594"/>
            <ac:picMk id="8" creationId="{591CA837-5F2F-386A-E211-48513469BA54}"/>
          </ac:picMkLst>
        </pc:picChg>
        <pc:picChg chg="add del mod">
          <ac:chgData name="Chad E. Fix" userId="1a01e487-e196-4842-b41c-19977af1e95b" providerId="ADAL" clId="{C02CF30D-2558-42FD-A290-269266B39B7E}" dt="2024-08-22T05:21:20.453" v="3300" actId="478"/>
          <ac:picMkLst>
            <pc:docMk/>
            <pc:sldMk cId="3827188026" sldId="594"/>
            <ac:picMk id="10" creationId="{3701FF2F-4BFB-E492-5814-C19530616269}"/>
          </ac:picMkLst>
        </pc:picChg>
      </pc:sldChg>
      <pc:sldChg chg="modNotes">
        <pc:chgData name="Chad E. Fix" userId="1a01e487-e196-4842-b41c-19977af1e95b" providerId="ADAL" clId="{C02CF30D-2558-42FD-A290-269266B39B7E}" dt="2024-08-22T17:31:07.280" v="4450" actId="20577"/>
        <pc:sldMkLst>
          <pc:docMk/>
          <pc:sldMk cId="3145768157" sldId="597"/>
        </pc:sldMkLst>
      </pc:sldChg>
      <pc:sldChg chg="addSp delSp modSp mod modNotes">
        <pc:chgData name="Chad E. Fix" userId="1a01e487-e196-4842-b41c-19977af1e95b" providerId="ADAL" clId="{C02CF30D-2558-42FD-A290-269266B39B7E}" dt="2024-08-23T14:56:03.266" v="9753" actId="207"/>
        <pc:sldMkLst>
          <pc:docMk/>
          <pc:sldMk cId="153553263" sldId="598"/>
        </pc:sldMkLst>
        <pc:spChg chg="mod">
          <ac:chgData name="Chad E. Fix" userId="1a01e487-e196-4842-b41c-19977af1e95b" providerId="ADAL" clId="{C02CF30D-2558-42FD-A290-269266B39B7E}" dt="2024-08-23T14:56:03.266" v="9753" actId="207"/>
          <ac:spMkLst>
            <pc:docMk/>
            <pc:sldMk cId="153553263" sldId="598"/>
            <ac:spMk id="2" creationId="{CF7D750C-C352-483F-9214-D934CBAA6578}"/>
          </ac:spMkLst>
        </pc:spChg>
        <pc:picChg chg="add mod">
          <ac:chgData name="Chad E. Fix" userId="1a01e487-e196-4842-b41c-19977af1e95b" providerId="ADAL" clId="{C02CF30D-2558-42FD-A290-269266B39B7E}" dt="2024-08-21T14:52:11.383" v="614" actId="1036"/>
          <ac:picMkLst>
            <pc:docMk/>
            <pc:sldMk cId="153553263" sldId="598"/>
            <ac:picMk id="4" creationId="{CD419DC6-E29E-4514-2927-3F2A2076A13B}"/>
          </ac:picMkLst>
        </pc:picChg>
        <pc:picChg chg="del">
          <ac:chgData name="Chad E. Fix" userId="1a01e487-e196-4842-b41c-19977af1e95b" providerId="ADAL" clId="{C02CF30D-2558-42FD-A290-269266B39B7E}" dt="2024-08-21T14:51:44.697" v="595" actId="478"/>
          <ac:picMkLst>
            <pc:docMk/>
            <pc:sldMk cId="153553263" sldId="598"/>
            <ac:picMk id="6" creationId="{5C0DE863-F122-E5AC-6F4F-487AA024C36B}"/>
          </ac:picMkLst>
        </pc:picChg>
      </pc:sldChg>
      <pc:sldChg chg="addSp delSp modSp mod modNotes">
        <pc:chgData name="Chad E. Fix" userId="1a01e487-e196-4842-b41c-19977af1e95b" providerId="ADAL" clId="{C02CF30D-2558-42FD-A290-269266B39B7E}" dt="2024-08-23T15:26:33.764" v="10361" actId="1035"/>
        <pc:sldMkLst>
          <pc:docMk/>
          <pc:sldMk cId="32111128" sldId="636"/>
        </pc:sldMkLst>
        <pc:spChg chg="add mod">
          <ac:chgData name="Chad E. Fix" userId="1a01e487-e196-4842-b41c-19977af1e95b" providerId="ADAL" clId="{C02CF30D-2558-42FD-A290-269266B39B7E}" dt="2024-08-23T15:06:01.046" v="9924" actId="207"/>
          <ac:spMkLst>
            <pc:docMk/>
            <pc:sldMk cId="32111128" sldId="636"/>
            <ac:spMk id="2" creationId="{425055D0-B2B3-BC7E-FA49-9D4A9317D2FC}"/>
          </ac:spMkLst>
        </pc:spChg>
        <pc:spChg chg="mod">
          <ac:chgData name="Chad E. Fix" userId="1a01e487-e196-4842-b41c-19977af1e95b" providerId="ADAL" clId="{C02CF30D-2558-42FD-A290-269266B39B7E}" dt="2024-08-23T15:26:33.764" v="10361" actId="1035"/>
          <ac:spMkLst>
            <pc:docMk/>
            <pc:sldMk cId="32111128" sldId="636"/>
            <ac:spMk id="5" creationId="{475F0AD3-4A36-E9A6-F7B6-6F3B9705C0CD}"/>
          </ac:spMkLst>
        </pc:spChg>
        <pc:spChg chg="del">
          <ac:chgData name="Chad E. Fix" userId="1a01e487-e196-4842-b41c-19977af1e95b" providerId="ADAL" clId="{C02CF30D-2558-42FD-A290-269266B39B7E}" dt="2024-08-23T14:31:46.328" v="9625" actId="478"/>
          <ac:spMkLst>
            <pc:docMk/>
            <pc:sldMk cId="32111128" sldId="636"/>
            <ac:spMk id="6" creationId="{E793BC2E-07A1-4BE8-90B6-7795255F9560}"/>
          </ac:spMkLst>
        </pc:spChg>
      </pc:sldChg>
      <pc:sldChg chg="del">
        <pc:chgData name="Chad E. Fix" userId="1a01e487-e196-4842-b41c-19977af1e95b" providerId="ADAL" clId="{C02CF30D-2558-42FD-A290-269266B39B7E}" dt="2024-08-15T23:21:55.824" v="84" actId="47"/>
        <pc:sldMkLst>
          <pc:docMk/>
          <pc:sldMk cId="412005393" sldId="637"/>
        </pc:sldMkLst>
      </pc:sldChg>
      <pc:sldChg chg="del">
        <pc:chgData name="Chad E. Fix" userId="1a01e487-e196-4842-b41c-19977af1e95b" providerId="ADAL" clId="{C02CF30D-2558-42FD-A290-269266B39B7E}" dt="2024-08-15T23:21:58.899" v="85" actId="47"/>
        <pc:sldMkLst>
          <pc:docMk/>
          <pc:sldMk cId="2156842276" sldId="638"/>
        </pc:sldMkLst>
      </pc:sldChg>
      <pc:sldChg chg="addSp delSp modSp mod modNotes">
        <pc:chgData name="Chad E. Fix" userId="1a01e487-e196-4842-b41c-19977af1e95b" providerId="ADAL" clId="{C02CF30D-2558-42FD-A290-269266B39B7E}" dt="2024-08-23T14:57:44.611" v="9769" actId="207"/>
        <pc:sldMkLst>
          <pc:docMk/>
          <pc:sldMk cId="2859869656" sldId="639"/>
        </pc:sldMkLst>
        <pc:spChg chg="mod">
          <ac:chgData name="Chad E. Fix" userId="1a01e487-e196-4842-b41c-19977af1e95b" providerId="ADAL" clId="{C02CF30D-2558-42FD-A290-269266B39B7E}" dt="2024-08-23T14:57:44.611" v="9769" actId="207"/>
          <ac:spMkLst>
            <pc:docMk/>
            <pc:sldMk cId="2859869656" sldId="639"/>
            <ac:spMk id="2" creationId="{76315090-E2C0-438E-86E3-859C1E0B76EE}"/>
          </ac:spMkLst>
        </pc:spChg>
        <pc:picChg chg="add mod">
          <ac:chgData name="Chad E. Fix" userId="1a01e487-e196-4842-b41c-19977af1e95b" providerId="ADAL" clId="{C02CF30D-2558-42FD-A290-269266B39B7E}" dt="2024-08-21T14:15:40.736" v="365" actId="1037"/>
          <ac:picMkLst>
            <pc:docMk/>
            <pc:sldMk cId="2859869656" sldId="639"/>
            <ac:picMk id="5" creationId="{B87D62CE-190E-CA92-778B-485BAF03C46F}"/>
          </ac:picMkLst>
        </pc:picChg>
        <pc:picChg chg="add mod">
          <ac:chgData name="Chad E. Fix" userId="1a01e487-e196-4842-b41c-19977af1e95b" providerId="ADAL" clId="{C02CF30D-2558-42FD-A290-269266B39B7E}" dt="2024-08-22T17:17:50.019" v="4274" actId="1076"/>
          <ac:picMkLst>
            <pc:docMk/>
            <pc:sldMk cId="2859869656" sldId="639"/>
            <ac:picMk id="6" creationId="{9F6CFFBE-DAAF-7771-0CB5-E3E3689277A1}"/>
          </ac:picMkLst>
        </pc:picChg>
        <pc:picChg chg="add mod">
          <ac:chgData name="Chad E. Fix" userId="1a01e487-e196-4842-b41c-19977af1e95b" providerId="ADAL" clId="{C02CF30D-2558-42FD-A290-269266B39B7E}" dt="2024-08-22T17:18:05.788" v="4290" actId="14100"/>
          <ac:picMkLst>
            <pc:docMk/>
            <pc:sldMk cId="2859869656" sldId="639"/>
            <ac:picMk id="8" creationId="{7AE474F9-B1AF-089D-4096-7292789366DF}"/>
          </ac:picMkLst>
        </pc:picChg>
        <pc:picChg chg="add mod">
          <ac:chgData name="Chad E. Fix" userId="1a01e487-e196-4842-b41c-19977af1e95b" providerId="ADAL" clId="{C02CF30D-2558-42FD-A290-269266B39B7E}" dt="2024-08-22T17:17:59.532" v="4288" actId="1076"/>
          <ac:picMkLst>
            <pc:docMk/>
            <pc:sldMk cId="2859869656" sldId="639"/>
            <ac:picMk id="10" creationId="{3C6A59C4-9A45-AF80-2AD4-7BF4E9250E25}"/>
          </ac:picMkLst>
        </pc:picChg>
        <pc:picChg chg="del">
          <ac:chgData name="Chad E. Fix" userId="1a01e487-e196-4842-b41c-19977af1e95b" providerId="ADAL" clId="{C02CF30D-2558-42FD-A290-269266B39B7E}" dt="2024-08-21T14:15:09.819" v="267" actId="478"/>
          <ac:picMkLst>
            <pc:docMk/>
            <pc:sldMk cId="2859869656" sldId="639"/>
            <ac:picMk id="1026" creationId="{8126AD20-434C-08F3-6528-1280F50FACF8}"/>
          </ac:picMkLst>
        </pc:picChg>
      </pc:sldChg>
      <pc:sldChg chg="del modNotes">
        <pc:chgData name="Chad E. Fix" userId="1a01e487-e196-4842-b41c-19977af1e95b" providerId="ADAL" clId="{C02CF30D-2558-42FD-A290-269266B39B7E}" dt="2024-08-22T04:05:54.531" v="1698" actId="47"/>
        <pc:sldMkLst>
          <pc:docMk/>
          <pc:sldMk cId="3094474839" sldId="640"/>
        </pc:sldMkLst>
      </pc:sldChg>
      <pc:sldChg chg="del">
        <pc:chgData name="Chad E. Fix" userId="1a01e487-e196-4842-b41c-19977af1e95b" providerId="ADAL" clId="{C02CF30D-2558-42FD-A290-269266B39B7E}" dt="2024-08-21T14:43:43.386" v="522" actId="47"/>
        <pc:sldMkLst>
          <pc:docMk/>
          <pc:sldMk cId="1135616332" sldId="641"/>
        </pc:sldMkLst>
      </pc:sldChg>
      <pc:sldChg chg="addSp delSp modSp mod modNotes">
        <pc:chgData name="Chad E. Fix" userId="1a01e487-e196-4842-b41c-19977af1e95b" providerId="ADAL" clId="{C02CF30D-2558-42FD-A290-269266B39B7E}" dt="2024-08-23T14:59:02.176" v="9871" actId="20577"/>
        <pc:sldMkLst>
          <pc:docMk/>
          <pc:sldMk cId="3159726313" sldId="643"/>
        </pc:sldMkLst>
        <pc:spChg chg="add mod">
          <ac:chgData name="Chad E. Fix" userId="1a01e487-e196-4842-b41c-19977af1e95b" providerId="ADAL" clId="{C02CF30D-2558-42FD-A290-269266B39B7E}" dt="2024-08-23T14:59:02.176" v="9871" actId="20577"/>
          <ac:spMkLst>
            <pc:docMk/>
            <pc:sldMk cId="3159726313" sldId="643"/>
            <ac:spMk id="3" creationId="{E83FEEB8-883D-E3FA-5B70-E8CAEEF3FCF5}"/>
          </ac:spMkLst>
        </pc:spChg>
        <pc:spChg chg="del">
          <ac:chgData name="Chad E. Fix" userId="1a01e487-e196-4842-b41c-19977af1e95b" providerId="ADAL" clId="{C02CF30D-2558-42FD-A290-269266B39B7E}" dt="2024-08-23T14:58:39.631" v="9777" actId="478"/>
          <ac:spMkLst>
            <pc:docMk/>
            <pc:sldMk cId="3159726313" sldId="643"/>
            <ac:spMk id="17" creationId="{040B7827-95F1-FA49-AE41-21EACDB2151F}"/>
          </ac:spMkLst>
        </pc:spChg>
        <pc:picChg chg="mod">
          <ac:chgData name="Chad E. Fix" userId="1a01e487-e196-4842-b41c-19977af1e95b" providerId="ADAL" clId="{C02CF30D-2558-42FD-A290-269266B39B7E}" dt="2024-08-23T14:58:47.340" v="9814" actId="1035"/>
          <ac:picMkLst>
            <pc:docMk/>
            <pc:sldMk cId="3159726313" sldId="643"/>
            <ac:picMk id="2" creationId="{D74FCDCD-428E-EB08-E264-0BC189C10234}"/>
          </ac:picMkLst>
        </pc:picChg>
      </pc:sldChg>
      <pc:sldChg chg="addSp delSp modSp mod modNotes">
        <pc:chgData name="Chad E. Fix" userId="1a01e487-e196-4842-b41c-19977af1e95b" providerId="ADAL" clId="{C02CF30D-2558-42FD-A290-269266B39B7E}" dt="2024-08-22T18:45:01.720" v="9238" actId="6549"/>
        <pc:sldMkLst>
          <pc:docMk/>
          <pc:sldMk cId="232278310" sldId="644"/>
        </pc:sldMkLst>
        <pc:picChg chg="add mod">
          <ac:chgData name="Chad E. Fix" userId="1a01e487-e196-4842-b41c-19977af1e95b" providerId="ADAL" clId="{C02CF30D-2558-42FD-A290-269266B39B7E}" dt="2024-08-21T14:18:24.002" v="418" actId="1035"/>
          <ac:picMkLst>
            <pc:docMk/>
            <pc:sldMk cId="232278310" sldId="644"/>
            <ac:picMk id="3" creationId="{0B26E252-932E-5C30-5145-AA3350DC8B2C}"/>
          </ac:picMkLst>
        </pc:picChg>
        <pc:picChg chg="del">
          <ac:chgData name="Chad E. Fix" userId="1a01e487-e196-4842-b41c-19977af1e95b" providerId="ADAL" clId="{C02CF30D-2558-42FD-A290-269266B39B7E}" dt="2024-08-21T14:17:49.343" v="370" actId="478"/>
          <ac:picMkLst>
            <pc:docMk/>
            <pc:sldMk cId="232278310" sldId="644"/>
            <ac:picMk id="4098" creationId="{AD422409-A437-4E9E-9A7C-38956A32634D}"/>
          </ac:picMkLst>
        </pc:picChg>
      </pc:sldChg>
      <pc:sldChg chg="del">
        <pc:chgData name="Chad E. Fix" userId="1a01e487-e196-4842-b41c-19977af1e95b" providerId="ADAL" clId="{C02CF30D-2558-42FD-A290-269266B39B7E}" dt="2024-08-21T14:44:16.850" v="542" actId="47"/>
        <pc:sldMkLst>
          <pc:docMk/>
          <pc:sldMk cId="783991710" sldId="646"/>
        </pc:sldMkLst>
      </pc:sldChg>
      <pc:sldChg chg="del">
        <pc:chgData name="Chad E. Fix" userId="1a01e487-e196-4842-b41c-19977af1e95b" providerId="ADAL" clId="{C02CF30D-2558-42FD-A290-269266B39B7E}" dt="2024-08-21T14:44:27.115" v="544" actId="47"/>
        <pc:sldMkLst>
          <pc:docMk/>
          <pc:sldMk cId="3934818062" sldId="647"/>
        </pc:sldMkLst>
      </pc:sldChg>
      <pc:sldChg chg="del">
        <pc:chgData name="Chad E. Fix" userId="1a01e487-e196-4842-b41c-19977af1e95b" providerId="ADAL" clId="{C02CF30D-2558-42FD-A290-269266B39B7E}" dt="2024-08-21T14:44:25.108" v="543" actId="47"/>
        <pc:sldMkLst>
          <pc:docMk/>
          <pc:sldMk cId="644469433" sldId="648"/>
        </pc:sldMkLst>
      </pc:sldChg>
      <pc:sldChg chg="addSp delSp modSp mod ord modNotes">
        <pc:chgData name="Chad E. Fix" userId="1a01e487-e196-4842-b41c-19977af1e95b" providerId="ADAL" clId="{C02CF30D-2558-42FD-A290-269266B39B7E}" dt="2024-08-22T17:36:57.409" v="4787" actId="20577"/>
        <pc:sldMkLst>
          <pc:docMk/>
          <pc:sldMk cId="404665225" sldId="649"/>
        </pc:sldMkLst>
        <pc:picChg chg="add mod">
          <ac:chgData name="Chad E. Fix" userId="1a01e487-e196-4842-b41c-19977af1e95b" providerId="ADAL" clId="{C02CF30D-2558-42FD-A290-269266B39B7E}" dt="2024-08-21T14:37:38.661" v="438" actId="1076"/>
          <ac:picMkLst>
            <pc:docMk/>
            <pc:sldMk cId="404665225" sldId="649"/>
            <ac:picMk id="3" creationId="{8AB387EC-1A2B-A1C2-F286-6CFCD486828E}"/>
          </ac:picMkLst>
        </pc:picChg>
        <pc:picChg chg="add mod">
          <ac:chgData name="Chad E. Fix" userId="1a01e487-e196-4842-b41c-19977af1e95b" providerId="ADAL" clId="{C02CF30D-2558-42FD-A290-269266B39B7E}" dt="2024-08-21T14:37:56.672" v="442" actId="1076"/>
          <ac:picMkLst>
            <pc:docMk/>
            <pc:sldMk cId="404665225" sldId="649"/>
            <ac:picMk id="5" creationId="{2D1245E8-C6A4-90E4-A7D1-E7412751BBF1}"/>
          </ac:picMkLst>
        </pc:picChg>
        <pc:picChg chg="del">
          <ac:chgData name="Chad E. Fix" userId="1a01e487-e196-4842-b41c-19977af1e95b" providerId="ADAL" clId="{C02CF30D-2558-42FD-A290-269266B39B7E}" dt="2024-08-21T14:37:15.781" v="433" actId="478"/>
          <ac:picMkLst>
            <pc:docMk/>
            <pc:sldMk cId="404665225" sldId="649"/>
            <ac:picMk id="2050" creationId="{83410175-47DA-98A1-8B41-8D2904DB84AA}"/>
          </ac:picMkLst>
        </pc:picChg>
        <pc:picChg chg="del">
          <ac:chgData name="Chad E. Fix" userId="1a01e487-e196-4842-b41c-19977af1e95b" providerId="ADAL" clId="{C02CF30D-2558-42FD-A290-269266B39B7E}" dt="2024-08-21T14:37:18.200" v="434" actId="478"/>
          <ac:picMkLst>
            <pc:docMk/>
            <pc:sldMk cId="404665225" sldId="649"/>
            <ac:picMk id="2051" creationId="{631BE332-F625-6470-F46A-E3ED416A491F}"/>
          </ac:picMkLst>
        </pc:picChg>
      </pc:sldChg>
      <pc:sldChg chg="addSp delSp modSp mod modNotes">
        <pc:chgData name="Chad E. Fix" userId="1a01e487-e196-4842-b41c-19977af1e95b" providerId="ADAL" clId="{C02CF30D-2558-42FD-A290-269266B39B7E}" dt="2024-08-23T14:58:09.989" v="9775" actId="2711"/>
        <pc:sldMkLst>
          <pc:docMk/>
          <pc:sldMk cId="1388991407" sldId="650"/>
        </pc:sldMkLst>
        <pc:spChg chg="del mod">
          <ac:chgData name="Chad E. Fix" userId="1a01e487-e196-4842-b41c-19977af1e95b" providerId="ADAL" clId="{C02CF30D-2558-42FD-A290-269266B39B7E}" dt="2024-08-21T18:43:38.363" v="905" actId="478"/>
          <ac:spMkLst>
            <pc:docMk/>
            <pc:sldMk cId="1388991407" sldId="650"/>
            <ac:spMk id="2" creationId="{AF7EA8A4-F12A-D2EF-4257-6797EE26AB9E}"/>
          </ac:spMkLst>
        </pc:spChg>
        <pc:spChg chg="add mod">
          <ac:chgData name="Chad E. Fix" userId="1a01e487-e196-4842-b41c-19977af1e95b" providerId="ADAL" clId="{C02CF30D-2558-42FD-A290-269266B39B7E}" dt="2024-08-23T14:58:01.568" v="9773" actId="207"/>
          <ac:spMkLst>
            <pc:docMk/>
            <pc:sldMk cId="1388991407" sldId="650"/>
            <ac:spMk id="3" creationId="{CA208A88-CD08-DBEE-4D80-9572C2DD7195}"/>
          </ac:spMkLst>
        </pc:spChg>
        <pc:spChg chg="add mod">
          <ac:chgData name="Chad E. Fix" userId="1a01e487-e196-4842-b41c-19977af1e95b" providerId="ADAL" clId="{C02CF30D-2558-42FD-A290-269266B39B7E}" dt="2024-08-23T14:58:09.989" v="9775" actId="2711"/>
          <ac:spMkLst>
            <pc:docMk/>
            <pc:sldMk cId="1388991407" sldId="650"/>
            <ac:spMk id="5" creationId="{9CF2094A-5389-CF7E-95F3-636360DF0ADC}"/>
          </ac:spMkLst>
        </pc:spChg>
        <pc:picChg chg="add del mod">
          <ac:chgData name="Chad E. Fix" userId="1a01e487-e196-4842-b41c-19977af1e95b" providerId="ADAL" clId="{C02CF30D-2558-42FD-A290-269266B39B7E}" dt="2024-08-22T04:48:12.418" v="2670" actId="478"/>
          <ac:picMkLst>
            <pc:docMk/>
            <pc:sldMk cId="1388991407" sldId="650"/>
            <ac:picMk id="6" creationId="{DE3D7CC9-E02C-22B3-41CB-38F1BE37DE84}"/>
          </ac:picMkLst>
        </pc:picChg>
        <pc:picChg chg="add mod">
          <ac:chgData name="Chad E. Fix" userId="1a01e487-e196-4842-b41c-19977af1e95b" providerId="ADAL" clId="{C02CF30D-2558-42FD-A290-269266B39B7E}" dt="2024-08-22T04:51:05.837" v="2676" actId="1076"/>
          <ac:picMkLst>
            <pc:docMk/>
            <pc:sldMk cId="1388991407" sldId="650"/>
            <ac:picMk id="8" creationId="{98BD0CB7-66AD-6B26-D0A8-8045B27998D2}"/>
          </ac:picMkLst>
        </pc:picChg>
        <pc:picChg chg="add mod">
          <ac:chgData name="Chad E. Fix" userId="1a01e487-e196-4842-b41c-19977af1e95b" providerId="ADAL" clId="{C02CF30D-2558-42FD-A290-269266B39B7E}" dt="2024-08-22T04:51:13.576" v="2678" actId="14100"/>
          <ac:picMkLst>
            <pc:docMk/>
            <pc:sldMk cId="1388991407" sldId="650"/>
            <ac:picMk id="10" creationId="{F33CCFBA-531E-DF53-962F-7B09B55DBB29}"/>
          </ac:picMkLst>
        </pc:picChg>
        <pc:picChg chg="add mod">
          <ac:chgData name="Chad E. Fix" userId="1a01e487-e196-4842-b41c-19977af1e95b" providerId="ADAL" clId="{C02CF30D-2558-42FD-A290-269266B39B7E}" dt="2024-08-22T04:51:48.466" v="2684" actId="14100"/>
          <ac:picMkLst>
            <pc:docMk/>
            <pc:sldMk cId="1388991407" sldId="650"/>
            <ac:picMk id="12" creationId="{BB211B17-CBDD-E844-0307-2F2A04287057}"/>
          </ac:picMkLst>
        </pc:picChg>
        <pc:picChg chg="del">
          <ac:chgData name="Chad E. Fix" userId="1a01e487-e196-4842-b41c-19977af1e95b" providerId="ADAL" clId="{C02CF30D-2558-42FD-A290-269266B39B7E}" dt="2024-08-21T18:43:10.264" v="902" actId="478"/>
          <ac:picMkLst>
            <pc:docMk/>
            <pc:sldMk cId="1388991407" sldId="650"/>
            <ac:picMk id="3074" creationId="{E3971ED9-238C-9679-4142-DB450ACAFF91}"/>
          </ac:picMkLst>
        </pc:picChg>
        <pc:picChg chg="del">
          <ac:chgData name="Chad E. Fix" userId="1a01e487-e196-4842-b41c-19977af1e95b" providerId="ADAL" clId="{C02CF30D-2558-42FD-A290-269266B39B7E}" dt="2024-08-21T18:43:11.739" v="903" actId="478"/>
          <ac:picMkLst>
            <pc:docMk/>
            <pc:sldMk cId="1388991407" sldId="650"/>
            <ac:picMk id="3075" creationId="{32ED969A-897E-3B58-0911-09F5DA556725}"/>
          </ac:picMkLst>
        </pc:picChg>
        <pc:picChg chg="del">
          <ac:chgData name="Chad E. Fix" userId="1a01e487-e196-4842-b41c-19977af1e95b" providerId="ADAL" clId="{C02CF30D-2558-42FD-A290-269266B39B7E}" dt="2024-08-21T18:43:13.144" v="904" actId="478"/>
          <ac:picMkLst>
            <pc:docMk/>
            <pc:sldMk cId="1388991407" sldId="650"/>
            <ac:picMk id="3076" creationId="{491B0C41-4C17-6A75-E6E0-78E22D20D045}"/>
          </ac:picMkLst>
        </pc:picChg>
      </pc:sldChg>
      <pc:sldChg chg="addSp delSp modSp del mod modNotes">
        <pc:chgData name="Chad E. Fix" userId="1a01e487-e196-4842-b41c-19977af1e95b" providerId="ADAL" clId="{C02CF30D-2558-42FD-A290-269266B39B7E}" dt="2024-08-22T04:58:12.545" v="2967" actId="47"/>
        <pc:sldMkLst>
          <pc:docMk/>
          <pc:sldMk cId="929944840" sldId="651"/>
        </pc:sldMkLst>
        <pc:spChg chg="del mod">
          <ac:chgData name="Chad E. Fix" userId="1a01e487-e196-4842-b41c-19977af1e95b" providerId="ADAL" clId="{C02CF30D-2558-42FD-A290-269266B39B7E}" dt="2024-08-15T23:24:00.109" v="114" actId="478"/>
          <ac:spMkLst>
            <pc:docMk/>
            <pc:sldMk cId="929944840" sldId="651"/>
            <ac:spMk id="2" creationId="{B852FD1D-3249-3600-CF48-714785B06CA6}"/>
          </ac:spMkLst>
        </pc:spChg>
        <pc:spChg chg="del">
          <ac:chgData name="Chad E. Fix" userId="1a01e487-e196-4842-b41c-19977af1e95b" providerId="ADAL" clId="{C02CF30D-2558-42FD-A290-269266B39B7E}" dt="2024-08-15T23:23:38.420" v="109" actId="478"/>
          <ac:spMkLst>
            <pc:docMk/>
            <pc:sldMk cId="929944840" sldId="651"/>
            <ac:spMk id="6" creationId="{E793BC2E-07A1-4BE8-90B6-7795255F9560}"/>
          </ac:spMkLst>
        </pc:spChg>
        <pc:picChg chg="add mod">
          <ac:chgData name="Chad E. Fix" userId="1a01e487-e196-4842-b41c-19977af1e95b" providerId="ADAL" clId="{C02CF30D-2558-42FD-A290-269266B39B7E}" dt="2024-08-15T23:24:12.121" v="133" actId="1038"/>
          <ac:picMkLst>
            <pc:docMk/>
            <pc:sldMk cId="929944840" sldId="651"/>
            <ac:picMk id="5" creationId="{6C1494E7-7D90-A190-4190-54655BF01DCE}"/>
          </ac:picMkLst>
        </pc:picChg>
      </pc:sldChg>
      <pc:sldChg chg="addSp delSp modSp mod modNotes">
        <pc:chgData name="Chad E. Fix" userId="1a01e487-e196-4842-b41c-19977af1e95b" providerId="ADAL" clId="{C02CF30D-2558-42FD-A290-269266B39B7E}" dt="2024-08-23T14:44:12.688" v="9727" actId="2711"/>
        <pc:sldMkLst>
          <pc:docMk/>
          <pc:sldMk cId="2080278525" sldId="652"/>
        </pc:sldMkLst>
        <pc:spChg chg="mod">
          <ac:chgData name="Chad E. Fix" userId="1a01e487-e196-4842-b41c-19977af1e95b" providerId="ADAL" clId="{C02CF30D-2558-42FD-A290-269266B39B7E}" dt="2024-08-23T14:44:12.688" v="9727" actId="2711"/>
          <ac:spMkLst>
            <pc:docMk/>
            <pc:sldMk cId="2080278525" sldId="652"/>
            <ac:spMk id="9" creationId="{5E0B69C4-207C-1B1D-D30C-44D18CB7CE1B}"/>
          </ac:spMkLst>
        </pc:spChg>
        <pc:picChg chg="add mod ord">
          <ac:chgData name="Chad E. Fix" userId="1a01e487-e196-4842-b41c-19977af1e95b" providerId="ADAL" clId="{C02CF30D-2558-42FD-A290-269266B39B7E}" dt="2024-08-21T14:13:49.386" v="231" actId="167"/>
          <ac:picMkLst>
            <pc:docMk/>
            <pc:sldMk cId="2080278525" sldId="652"/>
            <ac:picMk id="3" creationId="{6266370E-71F2-6779-6931-964297C0B9E2}"/>
          </ac:picMkLst>
        </pc:picChg>
        <pc:picChg chg="add del ord">
          <ac:chgData name="Chad E. Fix" userId="1a01e487-e196-4842-b41c-19977af1e95b" providerId="ADAL" clId="{C02CF30D-2558-42FD-A290-269266B39B7E}" dt="2024-08-21T14:12:59.878" v="203" actId="478"/>
          <ac:picMkLst>
            <pc:docMk/>
            <pc:sldMk cId="2080278525" sldId="652"/>
            <ac:picMk id="10" creationId="{9E674584-A30C-C88D-C92F-188FF054F109}"/>
          </ac:picMkLst>
        </pc:picChg>
      </pc:sldChg>
      <pc:sldChg chg="addSp delSp modSp mod modNotes">
        <pc:chgData name="Chad E. Fix" userId="1a01e487-e196-4842-b41c-19977af1e95b" providerId="ADAL" clId="{C02CF30D-2558-42FD-A290-269266B39B7E}" dt="2024-08-22T02:38:07.979" v="1594" actId="255"/>
        <pc:sldMkLst>
          <pc:docMk/>
          <pc:sldMk cId="1149620478" sldId="653"/>
        </pc:sldMkLst>
        <pc:picChg chg="add mod">
          <ac:chgData name="Chad E. Fix" userId="1a01e487-e196-4842-b41c-19977af1e95b" providerId="ADAL" clId="{C02CF30D-2558-42FD-A290-269266B39B7E}" dt="2024-08-21T14:19:18.563" v="424" actId="931"/>
          <ac:picMkLst>
            <pc:docMk/>
            <pc:sldMk cId="1149620478" sldId="653"/>
            <ac:picMk id="5" creationId="{78ED2194-8C84-806E-9493-7B4EE72F5262}"/>
          </ac:picMkLst>
        </pc:picChg>
        <pc:picChg chg="add del">
          <ac:chgData name="Chad E. Fix" userId="1a01e487-e196-4842-b41c-19977af1e95b" providerId="ADAL" clId="{C02CF30D-2558-42FD-A290-269266B39B7E}" dt="2024-08-21T14:19:19.315" v="425" actId="478"/>
          <ac:picMkLst>
            <pc:docMk/>
            <pc:sldMk cId="1149620478" sldId="653"/>
            <ac:picMk id="6" creationId="{6786F124-EE5C-1284-00B2-F9C8E637A1D6}"/>
          </ac:picMkLst>
        </pc:picChg>
      </pc:sldChg>
      <pc:sldChg chg="addSp delSp modSp mod modNotes">
        <pc:chgData name="Chad E. Fix" userId="1a01e487-e196-4842-b41c-19977af1e95b" providerId="ADAL" clId="{C02CF30D-2558-42FD-A290-269266B39B7E}" dt="2024-08-22T05:02:31.673" v="3063" actId="6549"/>
        <pc:sldMkLst>
          <pc:docMk/>
          <pc:sldMk cId="753260008" sldId="654"/>
        </pc:sldMkLst>
        <pc:picChg chg="add mod ord">
          <ac:chgData name="Chad E. Fix" userId="1a01e487-e196-4842-b41c-19977af1e95b" providerId="ADAL" clId="{C02CF30D-2558-42FD-A290-269266B39B7E}" dt="2024-08-21T14:14:49.520" v="266" actId="167"/>
          <ac:picMkLst>
            <pc:docMk/>
            <pc:sldMk cId="753260008" sldId="654"/>
            <ac:picMk id="5" creationId="{3123A12E-FACE-1C09-0ED6-1F69DD041FF4}"/>
          </ac:picMkLst>
        </pc:picChg>
        <pc:picChg chg="del">
          <ac:chgData name="Chad E. Fix" userId="1a01e487-e196-4842-b41c-19977af1e95b" providerId="ADAL" clId="{C02CF30D-2558-42FD-A290-269266B39B7E}" dt="2024-08-21T14:14:14.414" v="232" actId="478"/>
          <ac:picMkLst>
            <pc:docMk/>
            <pc:sldMk cId="753260008" sldId="654"/>
            <ac:picMk id="5122" creationId="{32227D3B-1CBA-9C46-18A6-8F4CE0E353D0}"/>
          </ac:picMkLst>
        </pc:picChg>
      </pc:sldChg>
      <pc:sldChg chg="addSp delSp modSp del mod modNotes">
        <pc:chgData name="Chad E. Fix" userId="1a01e487-e196-4842-b41c-19977af1e95b" providerId="ADAL" clId="{C02CF30D-2558-42FD-A290-269266B39B7E}" dt="2024-08-22T17:10:50.956" v="3962" actId="47"/>
        <pc:sldMkLst>
          <pc:docMk/>
          <pc:sldMk cId="1646382435" sldId="655"/>
        </pc:sldMkLst>
        <pc:spChg chg="add mod">
          <ac:chgData name="Chad E. Fix" userId="1a01e487-e196-4842-b41c-19977af1e95b" providerId="ADAL" clId="{C02CF30D-2558-42FD-A290-269266B39B7E}" dt="2024-08-21T19:00:52.541" v="1337" actId="20577"/>
          <ac:spMkLst>
            <pc:docMk/>
            <pc:sldMk cId="1646382435" sldId="655"/>
            <ac:spMk id="2" creationId="{167BCEAF-8344-201D-7739-A2A332D701F6}"/>
          </ac:spMkLst>
        </pc:spChg>
        <pc:spChg chg="add mod">
          <ac:chgData name="Chad E. Fix" userId="1a01e487-e196-4842-b41c-19977af1e95b" providerId="ADAL" clId="{C02CF30D-2558-42FD-A290-269266B39B7E}" dt="2024-08-22T17:10:38.603" v="3961" actId="20577"/>
          <ac:spMkLst>
            <pc:docMk/>
            <pc:sldMk cId="1646382435" sldId="655"/>
            <ac:spMk id="4" creationId="{E9A1E0F4-81F9-5802-DB6D-A8D35154A3E6}"/>
          </ac:spMkLst>
        </pc:spChg>
        <pc:picChg chg="add mod">
          <ac:chgData name="Chad E. Fix" userId="1a01e487-e196-4842-b41c-19977af1e95b" providerId="ADAL" clId="{C02CF30D-2558-42FD-A290-269266B39B7E}" dt="2024-08-21T18:59:58.126" v="1302" actId="1076"/>
          <ac:picMkLst>
            <pc:docMk/>
            <pc:sldMk cId="1646382435" sldId="655"/>
            <ac:picMk id="3" creationId="{98A9A45B-B045-0294-ECB8-E28D011A5B60}"/>
          </ac:picMkLst>
        </pc:picChg>
        <pc:picChg chg="add mod">
          <ac:chgData name="Chad E. Fix" userId="1a01e487-e196-4842-b41c-19977af1e95b" providerId="ADAL" clId="{C02CF30D-2558-42FD-A290-269266B39B7E}" dt="2024-08-21T19:00:20.096" v="1307" actId="1076"/>
          <ac:picMkLst>
            <pc:docMk/>
            <pc:sldMk cId="1646382435" sldId="655"/>
            <ac:picMk id="5" creationId="{B55A84BF-AAB2-FD51-F2BB-D46FB3DBF4AD}"/>
          </ac:picMkLst>
        </pc:picChg>
        <pc:picChg chg="add mod ord">
          <ac:chgData name="Chad E. Fix" userId="1a01e487-e196-4842-b41c-19977af1e95b" providerId="ADAL" clId="{C02CF30D-2558-42FD-A290-269266B39B7E}" dt="2024-08-21T19:00:14.315" v="1306" actId="1076"/>
          <ac:picMkLst>
            <pc:docMk/>
            <pc:sldMk cId="1646382435" sldId="655"/>
            <ac:picMk id="7" creationId="{E34EE287-E93C-E80F-6CC6-8C0F4DE9ACD9}"/>
          </ac:picMkLst>
        </pc:picChg>
        <pc:picChg chg="del">
          <ac:chgData name="Chad E. Fix" userId="1a01e487-e196-4842-b41c-19977af1e95b" providerId="ADAL" clId="{C02CF30D-2558-42FD-A290-269266B39B7E}" dt="2024-08-21T18:37:05.515" v="822" actId="478"/>
          <ac:picMkLst>
            <pc:docMk/>
            <pc:sldMk cId="1646382435" sldId="655"/>
            <ac:picMk id="6146" creationId="{F9B394B0-C219-414C-EFE6-2CAB285F8494}"/>
          </ac:picMkLst>
        </pc:picChg>
        <pc:picChg chg="del">
          <ac:chgData name="Chad E. Fix" userId="1a01e487-e196-4842-b41c-19977af1e95b" providerId="ADAL" clId="{C02CF30D-2558-42FD-A290-269266B39B7E}" dt="2024-08-21T18:37:09.311" v="823" actId="478"/>
          <ac:picMkLst>
            <pc:docMk/>
            <pc:sldMk cId="1646382435" sldId="655"/>
            <ac:picMk id="6147" creationId="{2FA47356-BA1B-DCDD-5C37-2BAB5BFD7B74}"/>
          </ac:picMkLst>
        </pc:picChg>
        <pc:picChg chg="del">
          <ac:chgData name="Chad E. Fix" userId="1a01e487-e196-4842-b41c-19977af1e95b" providerId="ADAL" clId="{C02CF30D-2558-42FD-A290-269266B39B7E}" dt="2024-08-21T18:37:11.199" v="824" actId="478"/>
          <ac:picMkLst>
            <pc:docMk/>
            <pc:sldMk cId="1646382435" sldId="655"/>
            <ac:picMk id="6148" creationId="{7AD4F006-604A-CAE4-2E9E-95078471F4EA}"/>
          </ac:picMkLst>
        </pc:picChg>
        <pc:picChg chg="del">
          <ac:chgData name="Chad E. Fix" userId="1a01e487-e196-4842-b41c-19977af1e95b" providerId="ADAL" clId="{C02CF30D-2558-42FD-A290-269266B39B7E}" dt="2024-08-21T18:37:13.054" v="825" actId="478"/>
          <ac:picMkLst>
            <pc:docMk/>
            <pc:sldMk cId="1646382435" sldId="655"/>
            <ac:picMk id="6150" creationId="{A27E8786-FD75-E381-86E3-E905D230A395}"/>
          </ac:picMkLst>
        </pc:picChg>
      </pc:sldChg>
      <pc:sldChg chg="addSp delSp modSp mod modNotes">
        <pc:chgData name="Chad E. Fix" userId="1a01e487-e196-4842-b41c-19977af1e95b" providerId="ADAL" clId="{C02CF30D-2558-42FD-A290-269266B39B7E}" dt="2024-08-23T15:19:22.429" v="10293" actId="207"/>
        <pc:sldMkLst>
          <pc:docMk/>
          <pc:sldMk cId="3138246365" sldId="656"/>
        </pc:sldMkLst>
        <pc:spChg chg="add mod">
          <ac:chgData name="Chad E. Fix" userId="1a01e487-e196-4842-b41c-19977af1e95b" providerId="ADAL" clId="{C02CF30D-2558-42FD-A290-269266B39B7E}" dt="2024-08-23T15:19:22.429" v="10293" actId="207"/>
          <ac:spMkLst>
            <pc:docMk/>
            <pc:sldMk cId="3138246365" sldId="656"/>
            <ac:spMk id="2" creationId="{BC455C47-87EC-CFE1-7015-DC7C9D01141A}"/>
          </ac:spMkLst>
        </pc:spChg>
        <pc:spChg chg="add mod">
          <ac:chgData name="Chad E. Fix" userId="1a01e487-e196-4842-b41c-19977af1e95b" providerId="ADAL" clId="{C02CF30D-2558-42FD-A290-269266B39B7E}" dt="2024-08-23T14:55:24.719" v="9747" actId="2711"/>
          <ac:spMkLst>
            <pc:docMk/>
            <pc:sldMk cId="3138246365" sldId="656"/>
            <ac:spMk id="3" creationId="{432D5E3A-7359-4E77-74EA-6D16DF173E18}"/>
          </ac:spMkLst>
        </pc:spChg>
        <pc:spChg chg="add del mod">
          <ac:chgData name="Chad E. Fix" userId="1a01e487-e196-4842-b41c-19977af1e95b" providerId="ADAL" clId="{C02CF30D-2558-42FD-A290-269266B39B7E}" dt="2024-08-22T04:11:12.852" v="1927" actId="478"/>
          <ac:spMkLst>
            <pc:docMk/>
            <pc:sldMk cId="3138246365" sldId="656"/>
            <ac:spMk id="5" creationId="{96D391DF-406E-01B0-5CB8-1E2B34005910}"/>
          </ac:spMkLst>
        </pc:spChg>
        <pc:spChg chg="add mod">
          <ac:chgData name="Chad E. Fix" userId="1a01e487-e196-4842-b41c-19977af1e95b" providerId="ADAL" clId="{C02CF30D-2558-42FD-A290-269266B39B7E}" dt="2024-08-23T14:55:34.534" v="9749" actId="2711"/>
          <ac:spMkLst>
            <pc:docMk/>
            <pc:sldMk cId="3138246365" sldId="656"/>
            <ac:spMk id="6" creationId="{8E6EA53F-73F6-399B-117B-7AB34879361D}"/>
          </ac:spMkLst>
        </pc:spChg>
        <pc:spChg chg="add del mod">
          <ac:chgData name="Chad E. Fix" userId="1a01e487-e196-4842-b41c-19977af1e95b" providerId="ADAL" clId="{C02CF30D-2558-42FD-A290-269266B39B7E}" dt="2024-08-22T04:12:02.162" v="1928" actId="478"/>
          <ac:spMkLst>
            <pc:docMk/>
            <pc:sldMk cId="3138246365" sldId="656"/>
            <ac:spMk id="8" creationId="{993BB9D3-A9CD-2587-AC89-B1F49AB19481}"/>
          </ac:spMkLst>
        </pc:spChg>
        <pc:spChg chg="add mod">
          <ac:chgData name="Chad E. Fix" userId="1a01e487-e196-4842-b41c-19977af1e95b" providerId="ADAL" clId="{C02CF30D-2558-42FD-A290-269266B39B7E}" dt="2024-08-23T14:55:42.457" v="9750" actId="2711"/>
          <ac:spMkLst>
            <pc:docMk/>
            <pc:sldMk cId="3138246365" sldId="656"/>
            <ac:spMk id="10" creationId="{7AFCD5C9-659D-58E5-9322-CBBC1C65A712}"/>
          </ac:spMkLst>
        </pc:spChg>
        <pc:spChg chg="add del mod">
          <ac:chgData name="Chad E. Fix" userId="1a01e487-e196-4842-b41c-19977af1e95b" providerId="ADAL" clId="{C02CF30D-2558-42FD-A290-269266B39B7E}" dt="2024-08-21T14:36:41.982" v="430" actId="478"/>
          <ac:spMkLst>
            <pc:docMk/>
            <pc:sldMk cId="3138246365" sldId="656"/>
            <ac:spMk id="12" creationId="{7796E106-FC37-2EEE-8660-F32968A50616}"/>
          </ac:spMkLst>
        </pc:spChg>
        <pc:spChg chg="add del mod">
          <ac:chgData name="Chad E. Fix" userId="1a01e487-e196-4842-b41c-19977af1e95b" providerId="ADAL" clId="{C02CF30D-2558-42FD-A290-269266B39B7E}" dt="2024-08-22T04:12:05.988" v="1929" actId="478"/>
          <ac:spMkLst>
            <pc:docMk/>
            <pc:sldMk cId="3138246365" sldId="656"/>
            <ac:spMk id="12" creationId="{EF213CE6-09FC-2E05-8501-114EFB5CCFE1}"/>
          </ac:spMkLst>
        </pc:spChg>
        <pc:picChg chg="del">
          <ac:chgData name="Chad E. Fix" userId="1a01e487-e196-4842-b41c-19977af1e95b" providerId="ADAL" clId="{C02CF30D-2558-42FD-A290-269266B39B7E}" dt="2024-08-21T14:11:18.018" v="139" actId="478"/>
          <ac:picMkLst>
            <pc:docMk/>
            <pc:sldMk cId="3138246365" sldId="656"/>
            <ac:picMk id="2" creationId="{B89634BB-9177-DC19-6353-2451A0207116}"/>
          </ac:picMkLst>
        </pc:picChg>
        <pc:picChg chg="del">
          <ac:chgData name="Chad E. Fix" userId="1a01e487-e196-4842-b41c-19977af1e95b" providerId="ADAL" clId="{C02CF30D-2558-42FD-A290-269266B39B7E}" dt="2024-08-21T14:11:19.916" v="140" actId="478"/>
          <ac:picMkLst>
            <pc:docMk/>
            <pc:sldMk cId="3138246365" sldId="656"/>
            <ac:picMk id="3" creationId="{146FFF02-AF24-65EB-28A9-85D32C89A625}"/>
          </ac:picMkLst>
        </pc:picChg>
        <pc:picChg chg="del">
          <ac:chgData name="Chad E. Fix" userId="1a01e487-e196-4842-b41c-19977af1e95b" providerId="ADAL" clId="{C02CF30D-2558-42FD-A290-269266B39B7E}" dt="2024-08-21T14:11:21.990" v="141" actId="478"/>
          <ac:picMkLst>
            <pc:docMk/>
            <pc:sldMk cId="3138246365" sldId="656"/>
            <ac:picMk id="5" creationId="{7500A7A7-4C48-BE0C-E620-2ADA62FE254C}"/>
          </ac:picMkLst>
        </pc:picChg>
        <pc:picChg chg="add mod">
          <ac:chgData name="Chad E. Fix" userId="1a01e487-e196-4842-b41c-19977af1e95b" providerId="ADAL" clId="{C02CF30D-2558-42FD-A290-269266B39B7E}" dt="2024-08-22T04:10:56.379" v="1905" actId="1036"/>
          <ac:picMkLst>
            <pc:docMk/>
            <pc:sldMk cId="3138246365" sldId="656"/>
            <ac:picMk id="7" creationId="{740D52B2-E27E-D724-C890-7F9BF92EB13E}"/>
          </ac:picMkLst>
        </pc:picChg>
        <pc:picChg chg="add mod">
          <ac:chgData name="Chad E. Fix" userId="1a01e487-e196-4842-b41c-19977af1e95b" providerId="ADAL" clId="{C02CF30D-2558-42FD-A290-269266B39B7E}" dt="2024-08-22T04:10:48.759" v="1901" actId="1035"/>
          <ac:picMkLst>
            <pc:docMk/>
            <pc:sldMk cId="3138246365" sldId="656"/>
            <ac:picMk id="9" creationId="{5EA9F7EC-A88D-5A84-27B6-A8DE26FE7B8A}"/>
          </ac:picMkLst>
        </pc:picChg>
        <pc:picChg chg="add mod">
          <ac:chgData name="Chad E. Fix" userId="1a01e487-e196-4842-b41c-19977af1e95b" providerId="ADAL" clId="{C02CF30D-2558-42FD-A290-269266B39B7E}" dt="2024-08-22T04:11:02.758" v="1926" actId="1035"/>
          <ac:picMkLst>
            <pc:docMk/>
            <pc:sldMk cId="3138246365" sldId="656"/>
            <ac:picMk id="11" creationId="{E2344969-7261-57B1-D61E-5D7B7CFCB68C}"/>
          </ac:picMkLst>
        </pc:picChg>
      </pc:sldChg>
      <pc:sldChg chg="del">
        <pc:chgData name="Chad E. Fix" userId="1a01e487-e196-4842-b41c-19977af1e95b" providerId="ADAL" clId="{C02CF30D-2558-42FD-A290-269266B39B7E}" dt="2024-08-21T14:43:37.471" v="521" actId="47"/>
        <pc:sldMkLst>
          <pc:docMk/>
          <pc:sldMk cId="4160157654" sldId="657"/>
        </pc:sldMkLst>
      </pc:sldChg>
      <pc:sldChg chg="modSp mod">
        <pc:chgData name="Chad E. Fix" userId="1a01e487-e196-4842-b41c-19977af1e95b" providerId="ADAL" clId="{C02CF30D-2558-42FD-A290-269266B39B7E}" dt="2024-08-23T15:13:18.229" v="10094" actId="207"/>
        <pc:sldMkLst>
          <pc:docMk/>
          <pc:sldMk cId="1039893488" sldId="658"/>
        </pc:sldMkLst>
        <pc:spChg chg="mod">
          <ac:chgData name="Chad E. Fix" userId="1a01e487-e196-4842-b41c-19977af1e95b" providerId="ADAL" clId="{C02CF30D-2558-42FD-A290-269266B39B7E}" dt="2024-08-23T15:13:18.229" v="10094" actId="207"/>
          <ac:spMkLst>
            <pc:docMk/>
            <pc:sldMk cId="1039893488" sldId="658"/>
            <ac:spMk id="2" creationId="{357444D0-2942-40F5-821A-2BC982E18807}"/>
          </ac:spMkLst>
        </pc:spChg>
      </pc:sldChg>
      <pc:sldChg chg="addSp delSp modSp add del mod modNotes">
        <pc:chgData name="Chad E. Fix" userId="1a01e487-e196-4842-b41c-19977af1e95b" providerId="ADAL" clId="{C02CF30D-2558-42FD-A290-269266B39B7E}" dt="2024-08-22T13:18:52.606" v="3475" actId="47"/>
        <pc:sldMkLst>
          <pc:docMk/>
          <pc:sldMk cId="3349520159" sldId="659"/>
        </pc:sldMkLst>
        <pc:spChg chg="mod">
          <ac:chgData name="Chad E. Fix" userId="1a01e487-e196-4842-b41c-19977af1e95b" providerId="ADAL" clId="{C02CF30D-2558-42FD-A290-269266B39B7E}" dt="2024-08-21T18:32:16.079" v="816" actId="20577"/>
          <ac:spMkLst>
            <pc:docMk/>
            <pc:sldMk cId="3349520159" sldId="659"/>
            <ac:spMk id="2" creationId="{1FE8859E-5D76-968C-2692-5606DA8B6E8A}"/>
          </ac:spMkLst>
        </pc:spChg>
        <pc:spChg chg="add mod">
          <ac:chgData name="Chad E. Fix" userId="1a01e487-e196-4842-b41c-19977af1e95b" providerId="ADAL" clId="{C02CF30D-2558-42FD-A290-269266B39B7E}" dt="2024-08-21T18:50:42.016" v="1274" actId="20577"/>
          <ac:spMkLst>
            <pc:docMk/>
            <pc:sldMk cId="3349520159" sldId="659"/>
            <ac:spMk id="3" creationId="{5A1A7901-621A-D700-EAB2-650B595E9609}"/>
          </ac:spMkLst>
        </pc:spChg>
        <pc:picChg chg="del">
          <ac:chgData name="Chad E. Fix" userId="1a01e487-e196-4842-b41c-19977af1e95b" providerId="ADAL" clId="{C02CF30D-2558-42FD-A290-269266B39B7E}" dt="2024-08-21T18:32:18.226" v="817" actId="478"/>
          <ac:picMkLst>
            <pc:docMk/>
            <pc:sldMk cId="3349520159" sldId="659"/>
            <ac:picMk id="10" creationId="{3701FF2F-4BFB-E492-5814-C19530616269}"/>
          </ac:picMkLst>
        </pc:picChg>
      </pc:sldChg>
      <pc:sldChg chg="addSp delSp modSp add mod ord modNotes">
        <pc:chgData name="Chad E. Fix" userId="1a01e487-e196-4842-b41c-19977af1e95b" providerId="ADAL" clId="{C02CF30D-2558-42FD-A290-269266B39B7E}" dt="2024-08-23T15:14:27.920" v="10102" actId="207"/>
        <pc:sldMkLst>
          <pc:docMk/>
          <pc:sldMk cId="3427047183" sldId="660"/>
        </pc:sldMkLst>
        <pc:spChg chg="del">
          <ac:chgData name="Chad E. Fix" userId="1a01e487-e196-4842-b41c-19977af1e95b" providerId="ADAL" clId="{C02CF30D-2558-42FD-A290-269266B39B7E}" dt="2024-08-21T19:36:51.480" v="1344" actId="478"/>
          <ac:spMkLst>
            <pc:docMk/>
            <pc:sldMk cId="3427047183" sldId="660"/>
            <ac:spMk id="2" creationId="{00000000-0000-0000-0000-000000000000}"/>
          </ac:spMkLst>
        </pc:spChg>
        <pc:spChg chg="add del mod">
          <ac:chgData name="Chad E. Fix" userId="1a01e487-e196-4842-b41c-19977af1e95b" providerId="ADAL" clId="{C02CF30D-2558-42FD-A290-269266B39B7E}" dt="2024-08-21T19:37:05.975" v="1346" actId="478"/>
          <ac:spMkLst>
            <pc:docMk/>
            <pc:sldMk cId="3427047183" sldId="660"/>
            <ac:spMk id="3" creationId="{6B92B7D2-50E1-3943-E293-62B745A8BEE4}"/>
          </ac:spMkLst>
        </pc:spChg>
        <pc:spChg chg="add del mod">
          <ac:chgData name="Chad E. Fix" userId="1a01e487-e196-4842-b41c-19977af1e95b" providerId="ADAL" clId="{C02CF30D-2558-42FD-A290-269266B39B7E}" dt="2024-08-21T19:37:03.973" v="1345" actId="478"/>
          <ac:spMkLst>
            <pc:docMk/>
            <pc:sldMk cId="3427047183" sldId="660"/>
            <ac:spMk id="5" creationId="{785587AC-DF13-F904-E3F9-6A3A4E128607}"/>
          </ac:spMkLst>
        </pc:spChg>
        <pc:spChg chg="del mod">
          <ac:chgData name="Chad E. Fix" userId="1a01e487-e196-4842-b41c-19977af1e95b" providerId="ADAL" clId="{C02CF30D-2558-42FD-A290-269266B39B7E}" dt="2024-08-21T19:36:46.785" v="1343" actId="478"/>
          <ac:spMkLst>
            <pc:docMk/>
            <pc:sldMk cId="3427047183" sldId="660"/>
            <ac:spMk id="6" creationId="{00000000-0000-0000-0000-000000000000}"/>
          </ac:spMkLst>
        </pc:spChg>
        <pc:spChg chg="add mod">
          <ac:chgData name="Chad E. Fix" userId="1a01e487-e196-4842-b41c-19977af1e95b" providerId="ADAL" clId="{C02CF30D-2558-42FD-A290-269266B39B7E}" dt="2024-08-23T15:14:27.920" v="10102" actId="207"/>
          <ac:spMkLst>
            <pc:docMk/>
            <pc:sldMk cId="3427047183" sldId="660"/>
            <ac:spMk id="7" creationId="{DCC5F8B6-892B-327A-466A-85436B6DAE6E}"/>
          </ac:spMkLst>
        </pc:spChg>
        <pc:picChg chg="add mod">
          <ac:chgData name="Chad E. Fix" userId="1a01e487-e196-4842-b41c-19977af1e95b" providerId="ADAL" clId="{C02CF30D-2558-42FD-A290-269266B39B7E}" dt="2024-08-21T19:37:52.368" v="1395" actId="1036"/>
          <ac:picMkLst>
            <pc:docMk/>
            <pc:sldMk cId="3427047183" sldId="660"/>
            <ac:picMk id="8" creationId="{711A2C87-38DD-7C55-E84B-3DE90230C509}"/>
          </ac:picMkLst>
        </pc:picChg>
      </pc:sldChg>
      <pc:sldChg chg="addSp delSp modSp add del mod">
        <pc:chgData name="Chad E. Fix" userId="1a01e487-e196-4842-b41c-19977af1e95b" providerId="ADAL" clId="{C02CF30D-2558-42FD-A290-269266B39B7E}" dt="2024-08-22T04:15:47.828" v="2124" actId="47"/>
        <pc:sldMkLst>
          <pc:docMk/>
          <pc:sldMk cId="55631200" sldId="661"/>
        </pc:sldMkLst>
        <pc:spChg chg="del">
          <ac:chgData name="Chad E. Fix" userId="1a01e487-e196-4842-b41c-19977af1e95b" providerId="ADAL" clId="{C02CF30D-2558-42FD-A290-269266B39B7E}" dt="2024-08-22T03:37:10.440" v="1677" actId="478"/>
          <ac:spMkLst>
            <pc:docMk/>
            <pc:sldMk cId="55631200" sldId="661"/>
            <ac:spMk id="5" creationId="{96D391DF-406E-01B0-5CB8-1E2B34005910}"/>
          </ac:spMkLst>
        </pc:spChg>
        <pc:spChg chg="del">
          <ac:chgData name="Chad E. Fix" userId="1a01e487-e196-4842-b41c-19977af1e95b" providerId="ADAL" clId="{C02CF30D-2558-42FD-A290-269266B39B7E}" dt="2024-08-22T03:37:08.004" v="1676" actId="478"/>
          <ac:spMkLst>
            <pc:docMk/>
            <pc:sldMk cId="55631200" sldId="661"/>
            <ac:spMk id="8" creationId="{993BB9D3-A9CD-2587-AC89-B1F49AB19481}"/>
          </ac:spMkLst>
        </pc:spChg>
        <pc:spChg chg="del">
          <ac:chgData name="Chad E. Fix" userId="1a01e487-e196-4842-b41c-19977af1e95b" providerId="ADAL" clId="{C02CF30D-2558-42FD-A290-269266B39B7E}" dt="2024-08-22T03:37:04.929" v="1675" actId="478"/>
          <ac:spMkLst>
            <pc:docMk/>
            <pc:sldMk cId="55631200" sldId="661"/>
            <ac:spMk id="12" creationId="{EF213CE6-09FC-2E05-8501-114EFB5CCFE1}"/>
          </ac:spMkLst>
        </pc:spChg>
        <pc:picChg chg="add del mod">
          <ac:chgData name="Chad E. Fix" userId="1a01e487-e196-4842-b41c-19977af1e95b" providerId="ADAL" clId="{C02CF30D-2558-42FD-A290-269266B39B7E}" dt="2024-08-22T03:38:59.995" v="1684" actId="478"/>
          <ac:picMkLst>
            <pc:docMk/>
            <pc:sldMk cId="55631200" sldId="661"/>
            <ac:picMk id="6" creationId="{474684AE-1552-37BD-B34A-8ED0CA367B98}"/>
          </ac:picMkLst>
        </pc:picChg>
        <pc:picChg chg="del">
          <ac:chgData name="Chad E. Fix" userId="1a01e487-e196-4842-b41c-19977af1e95b" providerId="ADAL" clId="{C02CF30D-2558-42FD-A290-269266B39B7E}" dt="2024-08-22T03:36:56.665" v="1672" actId="478"/>
          <ac:picMkLst>
            <pc:docMk/>
            <pc:sldMk cId="55631200" sldId="661"/>
            <ac:picMk id="7" creationId="{740D52B2-E27E-D724-C890-7F9BF92EB13E}"/>
          </ac:picMkLst>
        </pc:picChg>
        <pc:picChg chg="del">
          <ac:chgData name="Chad E. Fix" userId="1a01e487-e196-4842-b41c-19977af1e95b" providerId="ADAL" clId="{C02CF30D-2558-42FD-A290-269266B39B7E}" dt="2024-08-22T03:36:58.079" v="1673" actId="478"/>
          <ac:picMkLst>
            <pc:docMk/>
            <pc:sldMk cId="55631200" sldId="661"/>
            <ac:picMk id="9" creationId="{5EA9F7EC-A88D-5A84-27B6-A8DE26FE7B8A}"/>
          </ac:picMkLst>
        </pc:picChg>
        <pc:picChg chg="del">
          <ac:chgData name="Chad E. Fix" userId="1a01e487-e196-4842-b41c-19977af1e95b" providerId="ADAL" clId="{C02CF30D-2558-42FD-A290-269266B39B7E}" dt="2024-08-22T03:36:59.490" v="1674" actId="478"/>
          <ac:picMkLst>
            <pc:docMk/>
            <pc:sldMk cId="55631200" sldId="661"/>
            <ac:picMk id="11" creationId="{E2344969-7261-57B1-D61E-5D7B7CFCB68C}"/>
          </ac:picMkLst>
        </pc:picChg>
        <pc:picChg chg="add mod">
          <ac:chgData name="Chad E. Fix" userId="1a01e487-e196-4842-b41c-19977af1e95b" providerId="ADAL" clId="{C02CF30D-2558-42FD-A290-269266B39B7E}" dt="2024-08-22T03:39:36.514" v="1690" actId="1076"/>
          <ac:picMkLst>
            <pc:docMk/>
            <pc:sldMk cId="55631200" sldId="661"/>
            <ac:picMk id="13" creationId="{84677C24-9E44-9867-13E1-4FB2732D81EE}"/>
          </ac:picMkLst>
        </pc:picChg>
      </pc:sldChg>
      <pc:sldChg chg="addSp delSp modSp add mod modNotes">
        <pc:chgData name="Chad E. Fix" userId="1a01e487-e196-4842-b41c-19977af1e95b" providerId="ADAL" clId="{C02CF30D-2558-42FD-A290-269266B39B7E}" dt="2024-08-23T15:19:07.248" v="10292" actId="1038"/>
        <pc:sldMkLst>
          <pc:docMk/>
          <pc:sldMk cId="3750740402" sldId="662"/>
        </pc:sldMkLst>
        <pc:spChg chg="mod">
          <ac:chgData name="Chad E. Fix" userId="1a01e487-e196-4842-b41c-19977af1e95b" providerId="ADAL" clId="{C02CF30D-2558-42FD-A290-269266B39B7E}" dt="2024-08-23T15:14:50.255" v="10103" actId="207"/>
          <ac:spMkLst>
            <pc:docMk/>
            <pc:sldMk cId="3750740402" sldId="662"/>
            <ac:spMk id="7" creationId="{DCC5F8B6-892B-327A-466A-85436B6DAE6E}"/>
          </ac:spMkLst>
        </pc:spChg>
        <pc:picChg chg="add mod">
          <ac:chgData name="Chad E. Fix" userId="1a01e487-e196-4842-b41c-19977af1e95b" providerId="ADAL" clId="{C02CF30D-2558-42FD-A290-269266B39B7E}" dt="2024-08-23T15:18:13.301" v="10269" actId="1035"/>
          <ac:picMkLst>
            <pc:docMk/>
            <pc:sldMk cId="3750740402" sldId="662"/>
            <ac:picMk id="3" creationId="{E6502739-1360-79E8-1C6F-6F4B03B63F61}"/>
          </ac:picMkLst>
        </pc:picChg>
        <pc:picChg chg="add mod">
          <ac:chgData name="Chad E. Fix" userId="1a01e487-e196-4842-b41c-19977af1e95b" providerId="ADAL" clId="{C02CF30D-2558-42FD-A290-269266B39B7E}" dt="2024-08-23T15:19:07.248" v="10292" actId="1038"/>
          <ac:picMkLst>
            <pc:docMk/>
            <pc:sldMk cId="3750740402" sldId="662"/>
            <ac:picMk id="6" creationId="{2A1ED217-A7A1-100B-C759-278E6A747946}"/>
          </ac:picMkLst>
        </pc:picChg>
        <pc:picChg chg="del">
          <ac:chgData name="Chad E. Fix" userId="1a01e487-e196-4842-b41c-19977af1e95b" providerId="ADAL" clId="{C02CF30D-2558-42FD-A290-269266B39B7E}" dt="2024-08-22T04:07:30.677" v="1748" actId="478"/>
          <ac:picMkLst>
            <pc:docMk/>
            <pc:sldMk cId="3750740402" sldId="662"/>
            <ac:picMk id="8" creationId="{711A2C87-38DD-7C55-E84B-3DE90230C509}"/>
          </ac:picMkLst>
        </pc:picChg>
      </pc:sldChg>
      <pc:sldChg chg="add del">
        <pc:chgData name="Chad E. Fix" userId="1a01e487-e196-4842-b41c-19977af1e95b" providerId="ADAL" clId="{C02CF30D-2558-42FD-A290-269266B39B7E}" dt="2024-08-22T04:55:55.252" v="2924" actId="47"/>
        <pc:sldMkLst>
          <pc:docMk/>
          <pc:sldMk cId="3793682892" sldId="6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7D74411-ACE5-B547-AFEC-C06188F4F293}" type="datetimeFigureOut">
              <a:rPr lang="en-US" smtClean="0"/>
              <a:t>8/23/2024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1305CB-395E-3940-80EE-52C32E557177}" type="slidenum">
              <a:rPr lang="en-US" smtClean="0"/>
              <a:t>‹#›</a:t>
            </a:fld>
            <a:endParaRPr lang="en-US" dirty="0"/>
          </a:p>
        </p:txBody>
      </p:sp>
    </p:spTree>
    <p:extLst>
      <p:ext uri="{BB962C8B-B14F-4D97-AF65-F5344CB8AC3E}">
        <p14:creationId xmlns:p14="http://schemas.microsoft.com/office/powerpoint/2010/main" val="30960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1</a:t>
            </a:fld>
            <a:endParaRPr lang="en-US" dirty="0"/>
          </a:p>
        </p:txBody>
      </p:sp>
      <p:sp>
        <p:nvSpPr>
          <p:cNvPr id="6" name="Notes Placeholder 5">
            <a:extLst>
              <a:ext uri="{FF2B5EF4-FFF2-40B4-BE49-F238E27FC236}">
                <a16:creationId xmlns:a16="http://schemas.microsoft.com/office/drawing/2014/main" id="{D76ACDFE-177B-4316-92E7-60BF8F286A70}"/>
              </a:ext>
            </a:extLst>
          </p:cNvPr>
          <p:cNvSpPr>
            <a:spLocks noGrp="1"/>
          </p:cNvSpPr>
          <p:nvPr>
            <p:ph type="body" sz="quarter" idx="3"/>
          </p:nvPr>
        </p:nvSpPr>
        <p:spPr>
          <a:xfrm>
            <a:off x="701040" y="3900684"/>
            <a:ext cx="5608320" cy="3660458"/>
          </a:xfrm>
        </p:spPr>
        <p:txBody>
          <a:bodyPr/>
          <a:lstStyle/>
          <a:p>
            <a:r>
              <a:rPr lang="en-US" sz="1100" dirty="0"/>
              <a:t>INTERNAL NOTES</a:t>
            </a:r>
          </a:p>
          <a:p>
            <a:pPr marL="174708" indent="-174708">
              <a:buFontTx/>
              <a:buChar char="-"/>
            </a:pPr>
            <a:r>
              <a:rPr lang="en-US" sz="1100" dirty="0"/>
              <a:t>This presentation is meant to serve as the baseline overview of LHM. </a:t>
            </a:r>
          </a:p>
          <a:p>
            <a:pPr marL="174708" indent="-174708">
              <a:buFontTx/>
              <a:buChar char="-"/>
            </a:pPr>
            <a:r>
              <a:rPr lang="en-US" sz="1100" dirty="0"/>
              <a:t>Please use this in any instances where we are introducing or updating our constituents: donors, LLL members, churches, pastors, ambassadors, other volunteers, board members, new staff, etc.</a:t>
            </a:r>
          </a:p>
          <a:p>
            <a:pPr marL="174708" indent="-174708">
              <a:buFontTx/>
              <a:buChar char="-"/>
            </a:pPr>
            <a:r>
              <a:rPr lang="en-US" sz="1100" dirty="0"/>
              <a:t>The ‘run time’ for this deck (37 slides) is about 45 minutes. It can be edited based upon audience and available time frames.</a:t>
            </a:r>
          </a:p>
          <a:p>
            <a:pPr marL="174708" indent="-174708">
              <a:buFontTx/>
              <a:buChar char="-"/>
            </a:pPr>
            <a:r>
              <a:rPr lang="en-US" sz="1100" dirty="0"/>
              <a:t>Use the embedded notes as you see fit.  They are not mandatory and not meant to be read word for word – they are meant to provide additional details as you consider how to communicate each slide.  Some slides are self explanatory.</a:t>
            </a:r>
          </a:p>
          <a:p>
            <a:endParaRPr lang="en-US" dirty="0"/>
          </a:p>
        </p:txBody>
      </p:sp>
    </p:spTree>
    <p:extLst>
      <p:ext uri="{BB962C8B-B14F-4D97-AF65-F5344CB8AC3E}">
        <p14:creationId xmlns:p14="http://schemas.microsoft.com/office/powerpoint/2010/main" val="4045266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4" name="Slide Number Placeholder 3"/>
          <p:cNvSpPr>
            <a:spLocks noGrp="1"/>
          </p:cNvSpPr>
          <p:nvPr>
            <p:ph type="sldNum" sz="quarter" idx="5"/>
          </p:nvPr>
        </p:nvSpPr>
        <p:spPr/>
        <p:txBody>
          <a:bodyPr/>
          <a:lstStyle/>
          <a:p>
            <a:fld id="{981305CB-395E-3940-80EE-52C32E557177}" type="slidenum">
              <a:rPr lang="en-US" smtClean="0"/>
              <a:t>10</a:t>
            </a:fld>
            <a:endParaRPr lang="en-US" dirty="0"/>
          </a:p>
        </p:txBody>
      </p:sp>
      <p:sp>
        <p:nvSpPr>
          <p:cNvPr id="6" name="Notes Placeholder 5">
            <a:extLst>
              <a:ext uri="{FF2B5EF4-FFF2-40B4-BE49-F238E27FC236}">
                <a16:creationId xmlns:a16="http://schemas.microsoft.com/office/drawing/2014/main" id="{1B932613-6B46-426F-BAB0-8AD8F33077BA}"/>
              </a:ext>
            </a:extLst>
          </p:cNvPr>
          <p:cNvSpPr>
            <a:spLocks noGrp="1"/>
          </p:cNvSpPr>
          <p:nvPr>
            <p:ph type="body" sz="quarter" idx="3"/>
          </p:nvPr>
        </p:nvSpPr>
        <p:spPr>
          <a:xfrm>
            <a:off x="701040" y="3641375"/>
            <a:ext cx="5608320" cy="3660458"/>
          </a:xfrm>
        </p:spPr>
        <p:txBody>
          <a:bodyPr/>
          <a:lstStyle/>
          <a:p>
            <a:r>
              <a:rPr lang="en-US" dirty="0"/>
              <a:t>Since CONNECT was quietly launched in 2020, we have achieved several ministry milestones to reach more people with the Gospel, including:</a:t>
            </a:r>
          </a:p>
          <a:p>
            <a:pPr marL="171450" indent="-171450">
              <a:buFont typeface="Arial" panose="020B0604020202020204" pitchFamily="34" charset="0"/>
              <a:buChar char="•"/>
            </a:pPr>
            <a:r>
              <a:rPr lang="en-US" dirty="0"/>
              <a:t>PAK7 satellite television partnership</a:t>
            </a:r>
          </a:p>
          <a:p>
            <a:pPr marL="171450" indent="-171450">
              <a:buFont typeface="Arial" panose="020B0604020202020204" pitchFamily="34" charset="0"/>
              <a:buChar char="•"/>
            </a:pPr>
            <a:r>
              <a:rPr lang="en-US" dirty="0"/>
              <a:t>New programs and materials generated from our partnership with Barna Group</a:t>
            </a:r>
          </a:p>
          <a:p>
            <a:pPr marL="171450" indent="-171450">
              <a:buFont typeface="Arial" panose="020B0604020202020204" pitchFamily="34" charset="0"/>
              <a:buChar char="•"/>
            </a:pPr>
            <a:r>
              <a:rPr lang="en-US" dirty="0"/>
              <a:t>Launch of the Gospel Adventures Show audio program for children</a:t>
            </a:r>
          </a:p>
          <a:p>
            <a:pPr marL="171450" indent="-171450">
              <a:buFont typeface="Arial" panose="020B0604020202020204" pitchFamily="34" charset="0"/>
              <a:buChar char="•"/>
            </a:pPr>
            <a:r>
              <a:rPr lang="en-US" dirty="0"/>
              <a:t>New ministries started under the International Internship Program</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5735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4" name="Slide Number Placeholder 3"/>
          <p:cNvSpPr>
            <a:spLocks noGrp="1"/>
          </p:cNvSpPr>
          <p:nvPr>
            <p:ph type="sldNum" sz="quarter" idx="5"/>
          </p:nvPr>
        </p:nvSpPr>
        <p:spPr/>
        <p:txBody>
          <a:bodyPr/>
          <a:lstStyle/>
          <a:p>
            <a:fld id="{981305CB-395E-3940-80EE-52C32E557177}" type="slidenum">
              <a:rPr lang="en-US" smtClean="0"/>
              <a:t>11</a:t>
            </a:fld>
            <a:endParaRPr lang="en-US" dirty="0"/>
          </a:p>
        </p:txBody>
      </p:sp>
      <p:sp>
        <p:nvSpPr>
          <p:cNvPr id="6" name="Notes Placeholder 5">
            <a:extLst>
              <a:ext uri="{FF2B5EF4-FFF2-40B4-BE49-F238E27FC236}">
                <a16:creationId xmlns:a16="http://schemas.microsoft.com/office/drawing/2014/main" id="{1B932613-6B46-426F-BAB0-8AD8F33077BA}"/>
              </a:ext>
            </a:extLst>
          </p:cNvPr>
          <p:cNvSpPr>
            <a:spLocks noGrp="1"/>
          </p:cNvSpPr>
          <p:nvPr>
            <p:ph type="body" sz="quarter" idx="3"/>
          </p:nvPr>
        </p:nvSpPr>
        <p:spPr>
          <a:xfrm>
            <a:off x="701040" y="3641375"/>
            <a:ext cx="5608320" cy="3660458"/>
          </a:xfrm>
        </p:spPr>
        <p:txBody>
          <a:bodyPr/>
          <a:lstStyle/>
          <a:p>
            <a:r>
              <a:rPr lang="en-US" sz="1100" dirty="0">
                <a:effectLst/>
                <a:ea typeface="Aptos" panose="020B0004020202020204" pitchFamily="34" charset="0"/>
              </a:rPr>
              <a:t>We’ve set some big goals for what we’ve already started and what we still intend to do. As a ministry goal, we are going to increase our reach around the world to 375 million Gospel touches each and every week. To do that and much more, our intention is to raise $353 million to fund this initiative to expand the ministry of LHM globally.</a:t>
            </a:r>
            <a:br>
              <a:rPr lang="en-US" sz="1100" dirty="0">
                <a:effectLst/>
                <a:ea typeface="Aptos" panose="020B0004020202020204" pitchFamily="34" charset="0"/>
              </a:rPr>
            </a:br>
            <a:endParaRPr lang="en-US" sz="1100" dirty="0">
              <a:effectLst/>
              <a:ea typeface="Aptos" panose="020B0004020202020204" pitchFamily="34" charset="0"/>
            </a:endParaRPr>
          </a:p>
          <a:p>
            <a:r>
              <a:rPr lang="en-US" sz="1100" dirty="0">
                <a:effectLst/>
                <a:ea typeface="Aptos" panose="020B0004020202020204" pitchFamily="34" charset="0"/>
              </a:rPr>
              <a:t>The most important goal through CONNECT is to reach more people with the Gospel message. Thanks to all the work we’ve done, and with the Holy Spirit, we are now reaching people nearly 235 million times each week with the Gospel message. So, we are well on the way to reaching our goal. Praise the Lord for that!</a:t>
            </a:r>
            <a:br>
              <a:rPr lang="en-US" sz="1100" dirty="0">
                <a:effectLst/>
                <a:ea typeface="Aptos" panose="020B0004020202020204" pitchFamily="34" charset="0"/>
              </a:rPr>
            </a:br>
            <a:br>
              <a:rPr lang="en-US" sz="1100" dirty="0">
                <a:effectLst/>
                <a:ea typeface="Aptos" panose="020B0004020202020204" pitchFamily="34" charset="0"/>
              </a:rPr>
            </a:br>
            <a:r>
              <a:rPr lang="en-US" sz="1100" dirty="0">
                <a:effectLst/>
                <a:ea typeface="Aptos" panose="020B0004020202020204" pitchFamily="34" charset="0"/>
              </a:rPr>
              <a:t>A secondary goal for CONNECT was of course financial support. We are excited to announce that we have raised nearly </a:t>
            </a:r>
            <a:r>
              <a:rPr lang="en-US" sz="1100" dirty="0">
                <a:ea typeface="Aptos" panose="020B0004020202020204" pitchFamily="34" charset="0"/>
              </a:rPr>
              <a:t>two-thirds of our total goal. F</a:t>
            </a:r>
            <a:r>
              <a:rPr lang="en-US" sz="1100" dirty="0">
                <a:effectLst/>
                <a:ea typeface="Aptos" panose="020B0004020202020204" pitchFamily="34" charset="0"/>
              </a:rPr>
              <a:t>inancial support of CONNECT means more people reached with the Gospel.</a:t>
            </a:r>
            <a:br>
              <a:rPr lang="en-US" sz="1800" dirty="0">
                <a:effectLst/>
                <a:latin typeface="Calibri" panose="020F0502020204030204" pitchFamily="34" charset="0"/>
                <a:ea typeface="Aptos" panose="020B0004020202020204" pitchFamily="34" charset="0"/>
              </a:rPr>
            </a:br>
            <a:endParaRPr lang="en-US" dirty="0"/>
          </a:p>
        </p:txBody>
      </p:sp>
    </p:spTree>
    <p:extLst>
      <p:ext uri="{BB962C8B-B14F-4D97-AF65-F5344CB8AC3E}">
        <p14:creationId xmlns:p14="http://schemas.microsoft.com/office/powerpoint/2010/main" val="1257576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12</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r>
              <a:rPr lang="en-US" sz="1100" dirty="0">
                <a:solidFill>
                  <a:srgbClr val="000000"/>
                </a:solidFill>
                <a:effectLst/>
                <a:latin typeface="Calibri" panose="020F0502020204030204" pitchFamily="34" charset="0"/>
                <a:ea typeface="Calibri" panose="020F0502020204030204" pitchFamily="34" charset="0"/>
              </a:rPr>
              <a:t>We know our work is not done because God </a:t>
            </a:r>
            <a:r>
              <a:rPr lang="en-US" sz="1100" dirty="0">
                <a:solidFill>
                  <a:srgbClr val="000000"/>
                </a:solidFill>
                <a:latin typeface="Calibri" panose="020F0502020204030204" pitchFamily="34" charset="0"/>
                <a:ea typeface="Calibri" panose="020F0502020204030204" pitchFamily="34" charset="0"/>
              </a:rPr>
              <a:t>wants our </a:t>
            </a:r>
            <a:r>
              <a:rPr lang="en-US" sz="1100" dirty="0">
                <a:solidFill>
                  <a:srgbClr val="000000"/>
                </a:solidFill>
                <a:effectLst/>
                <a:latin typeface="Calibri" panose="020F0502020204030204" pitchFamily="34" charset="0"/>
                <a:ea typeface="Calibri" panose="020F0502020204030204" pitchFamily="34" charset="0"/>
              </a:rPr>
              <a:t>reach to increase even further. C</a:t>
            </a:r>
            <a:r>
              <a:rPr lang="en-US" sz="1100" dirty="0">
                <a:solidFill>
                  <a:srgbClr val="000000"/>
                </a:solidFill>
                <a:latin typeface="Calibri" panose="020F0502020204030204" pitchFamily="34" charset="0"/>
                <a:ea typeface="Calibri" panose="020F0502020204030204" pitchFamily="34" charset="0"/>
              </a:rPr>
              <a:t>ONNECT is s</a:t>
            </a:r>
            <a:r>
              <a:rPr lang="en-US" sz="1100" dirty="0">
                <a:solidFill>
                  <a:srgbClr val="000000"/>
                </a:solidFill>
                <a:effectLst/>
                <a:latin typeface="Calibri" panose="020F0502020204030204" pitchFamily="34" charset="0"/>
                <a:ea typeface="Calibri" panose="020F0502020204030204" pitchFamily="34" charset="0"/>
              </a:rPr>
              <a:t>upporting our vision for the future and Christ’s call to reach the world with the hope of the Gospel under three priorities:</a:t>
            </a:r>
            <a:r>
              <a:rPr lang="en-US" sz="1100" dirty="0">
                <a:solidFill>
                  <a:srgbClr val="000000"/>
                </a:solidFill>
                <a:latin typeface="Calibri" panose="020F0502020204030204" pitchFamily="34" charset="0"/>
                <a:ea typeface="Calibri" panose="020F0502020204030204" pitchFamily="34" charset="0"/>
              </a:rPr>
              <a:t> i</a:t>
            </a:r>
            <a:r>
              <a:rPr lang="en-US" sz="1100" dirty="0">
                <a:solidFill>
                  <a:srgbClr val="000000"/>
                </a:solidFill>
                <a:effectLst/>
                <a:latin typeface="Calibri" panose="020F0502020204030204" pitchFamily="34" charset="0"/>
                <a:ea typeface="Calibri" panose="020F0502020204030204" pitchFamily="34" charset="0"/>
              </a:rPr>
              <a:t>mpacting people globally, through digital engagement, and right where they are.</a:t>
            </a:r>
            <a:endParaRPr lang="en-US" dirty="0"/>
          </a:p>
        </p:txBody>
      </p:sp>
    </p:spTree>
    <p:extLst>
      <p:ext uri="{BB962C8B-B14F-4D97-AF65-F5344CB8AC3E}">
        <p14:creationId xmlns:p14="http://schemas.microsoft.com/office/powerpoint/2010/main" val="70068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13</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God has called LHM to proclaim the risen Savior around the world to reach the billions of people who still don’t know Him. people. </a:t>
            </a:r>
            <a:r>
              <a:rPr lang="en-US" sz="1100" b="0" i="0" u="none" strike="noStrike" baseline="0" dirty="0"/>
              <a:t>Operating as a global ministry network, LHM spreads the Gospel in places where other Christian evangelistic organizations often cannot go, reaching all people who need to hear the Good News. </a:t>
            </a:r>
            <a:r>
              <a:rPr lang="en-US" sz="1100" dirty="0"/>
              <a:t>W</a:t>
            </a:r>
            <a:r>
              <a:rPr lang="en-US" sz="1100" b="0" i="0" u="none" strike="noStrike" baseline="0" dirty="0"/>
              <a:t>e are embarking on a bold globalization initiative over the next five years that will allow us to exponentially expand our ministry work into places that we have not yet had an opportunity to explore</a:t>
            </a:r>
            <a:br>
              <a:rPr lang="en-US" sz="1100" dirty="0">
                <a:effectLst/>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964926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968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14</a:t>
            </a:fld>
            <a:endParaRPr lang="en-US" dirty="0"/>
          </a:p>
        </p:txBody>
      </p:sp>
      <p:sp>
        <p:nvSpPr>
          <p:cNvPr id="6" name="Notes Placeholder 5">
            <a:extLst>
              <a:ext uri="{FF2B5EF4-FFF2-40B4-BE49-F238E27FC236}">
                <a16:creationId xmlns:a16="http://schemas.microsoft.com/office/drawing/2014/main" id="{1ABBAE34-0C60-49EB-9907-303A4DC10FD3}"/>
              </a:ext>
            </a:extLst>
          </p:cNvPr>
          <p:cNvSpPr>
            <a:spLocks noGrp="1"/>
          </p:cNvSpPr>
          <p:nvPr>
            <p:ph type="body" sz="quarter" idx="3"/>
          </p:nvPr>
        </p:nvSpPr>
        <p:spPr>
          <a:xfrm>
            <a:off x="717550" y="3641378"/>
            <a:ext cx="5608320" cy="3660458"/>
          </a:xfrm>
        </p:spPr>
        <p:txBody>
          <a:bodyPr/>
          <a:lstStyle/>
          <a:p>
            <a:r>
              <a:rPr lang="en-US" sz="1100" b="0" i="0" u="none" strike="noStrike" baseline="0" dirty="0">
                <a:solidFill>
                  <a:srgbClr val="221E1F"/>
                </a:solidFill>
              </a:rPr>
              <a:t>LHM began its global </a:t>
            </a:r>
            <a:r>
              <a:rPr lang="en-US" sz="1100" dirty="0">
                <a:solidFill>
                  <a:srgbClr val="221E1F"/>
                </a:solidFill>
              </a:rPr>
              <a:t>ministry work </a:t>
            </a:r>
            <a:r>
              <a:rPr lang="en-US" sz="1100" b="0" i="0" u="none" strike="noStrike" baseline="0" dirty="0">
                <a:solidFill>
                  <a:srgbClr val="221E1F"/>
                </a:solidFill>
              </a:rPr>
              <a:t>in 1940 with the distribution of The Lutheran Hour to the Philippines. Those early experiences deepened our desire to go further and create a model for ministry that we continue to use today. </a:t>
            </a:r>
            <a:r>
              <a:rPr lang="en-US" sz="1100" dirty="0">
                <a:effectLst/>
                <a:ea typeface="Calibri" panose="020F0502020204030204" pitchFamily="34" charset="0"/>
              </a:rPr>
              <a:t>LHM uses locally established ministry centers in </a:t>
            </a:r>
            <a:r>
              <a:rPr lang="en-US" sz="1100" dirty="0">
                <a:ea typeface="Calibri" panose="020F0502020204030204" pitchFamily="34" charset="0"/>
              </a:rPr>
              <a:t>more than 30</a:t>
            </a:r>
            <a:r>
              <a:rPr lang="en-US" sz="1100" dirty="0">
                <a:effectLst/>
                <a:ea typeface="Calibri" panose="020F0502020204030204" pitchFamily="34" charset="0"/>
              </a:rPr>
              <a:t> locations to share the Gospel with people in more than 60 nations around the world. </a:t>
            </a:r>
            <a:r>
              <a:rPr lang="en-US" sz="1100" kern="1200" dirty="0">
                <a:solidFill>
                  <a:schemeClr val="tx1"/>
                </a:solidFill>
                <a:effectLst/>
                <a:ea typeface="+mn-ea"/>
                <a:cs typeface="+mn-cs"/>
              </a:rPr>
              <a:t>Modern communication tools offer the potential to proclaim the Gospel to every unreached person on the planet. LHM is poised to do just that—to expand global outreach to the furthest corners of the earth.</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a:p>
            <a:endParaRPr lang="en-US" dirty="0"/>
          </a:p>
        </p:txBody>
      </p:sp>
    </p:spTree>
    <p:extLst>
      <p:ext uri="{BB962C8B-B14F-4D97-AF65-F5344CB8AC3E}">
        <p14:creationId xmlns:p14="http://schemas.microsoft.com/office/powerpoint/2010/main" val="139789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30200"/>
            <a:ext cx="5575300" cy="3136900"/>
          </a:xfrm>
        </p:spPr>
      </p:sp>
      <p:sp>
        <p:nvSpPr>
          <p:cNvPr id="4" name="Slide Number Placeholder 3"/>
          <p:cNvSpPr>
            <a:spLocks noGrp="1"/>
          </p:cNvSpPr>
          <p:nvPr>
            <p:ph type="sldNum" sz="quarter" idx="10"/>
          </p:nvPr>
        </p:nvSpPr>
        <p:spPr/>
        <p:txBody>
          <a:bodyPr/>
          <a:lstStyle/>
          <a:p>
            <a:pPr defTabSz="931774" eaLnBrk="1" fontAlgn="auto" hangingPunct="1">
              <a:spcBef>
                <a:spcPts val="0"/>
              </a:spcBef>
              <a:spcAft>
                <a:spcPts val="0"/>
              </a:spcAft>
              <a:defRPr/>
            </a:pPr>
            <a:fld id="{1DB43D62-E271-470D-ACB8-9D348822D58A}" type="slidenum">
              <a:rPr lang="en-US">
                <a:solidFill>
                  <a:prstClr val="black"/>
                </a:solidFill>
                <a:latin typeface="Calibri" panose="020F0502020204030204"/>
              </a:rPr>
              <a:pPr defTabSz="931774" eaLnBrk="1" fontAlgn="auto" hangingPunct="1">
                <a:spcBef>
                  <a:spcPts val="0"/>
                </a:spcBef>
                <a:spcAft>
                  <a:spcPts val="0"/>
                </a:spcAft>
                <a:defRPr/>
              </a:pPr>
              <a:t>15</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72B18E51-1216-42DE-B48F-92D15E0C0BDF}"/>
              </a:ext>
            </a:extLst>
          </p:cNvPr>
          <p:cNvSpPr>
            <a:spLocks noGrp="1"/>
          </p:cNvSpPr>
          <p:nvPr>
            <p:ph type="body" sz="quarter" idx="3"/>
          </p:nvPr>
        </p:nvSpPr>
        <p:spPr>
          <a:xfrm>
            <a:off x="701040" y="3586784"/>
            <a:ext cx="5608320" cy="3660458"/>
          </a:xfrm>
        </p:spPr>
        <p:txBody>
          <a:bodyPr/>
          <a:lstStyle/>
          <a:p>
            <a:r>
              <a:rPr lang="en-US" sz="1100" kern="1200" dirty="0">
                <a:solidFill>
                  <a:schemeClr val="tx1"/>
                </a:solidFill>
                <a:effectLst/>
                <a:ea typeface="+mn-ea"/>
                <a:cs typeface="+mn-cs"/>
              </a:rPr>
              <a:t>But how can we reach so many and speak truth when we may not even speak the same language? LHM has developed a unique approach: from the inside out. </a:t>
            </a:r>
            <a:br>
              <a:rPr lang="en-US" sz="1100" kern="1200" dirty="0">
                <a:solidFill>
                  <a:schemeClr val="tx1"/>
                </a:solidFill>
                <a:effectLst/>
                <a:ea typeface="+mn-ea"/>
                <a:cs typeface="+mn-cs"/>
              </a:rPr>
            </a:br>
            <a:br>
              <a:rPr lang="en-US" sz="1100" kern="1200" dirty="0">
                <a:solidFill>
                  <a:schemeClr val="tx1"/>
                </a:solidFill>
                <a:effectLst/>
                <a:ea typeface="+mn-ea"/>
                <a:cs typeface="+mn-cs"/>
              </a:rPr>
            </a:br>
            <a:r>
              <a:rPr lang="en-US" sz="1100" dirty="0"/>
              <a:t>M</a:t>
            </a:r>
            <a:r>
              <a:rPr lang="en-US" sz="1100" kern="1200" dirty="0">
                <a:solidFill>
                  <a:schemeClr val="tx1"/>
                </a:solidFill>
                <a:effectLst/>
                <a:ea typeface="+mn-ea"/>
                <a:cs typeface="+mn-cs"/>
              </a:rPr>
              <a:t>any ministries send people to other countries with messages that have been developed in the western world and simply translated into local languages. </a:t>
            </a:r>
            <a:r>
              <a:rPr lang="en-US" sz="1100" dirty="0">
                <a:effectLst/>
                <a:ea typeface="Calibri" panose="020F0502020204030204" pitchFamily="34" charset="0"/>
                <a:cs typeface="Calibri" panose="020F0502020204030204" pitchFamily="34" charset="0"/>
              </a:rPr>
              <a:t>Often, even if translated, those messages do not touch the hearts of the people from other cultures because they are not contextually appropriate. The people often cannot relate to the examples and stories used, meaning the issues or problems they are dealing with are not appropriately addressed. </a:t>
            </a:r>
            <a:br>
              <a:rPr lang="en-US" sz="1100" dirty="0">
                <a:effectLst/>
                <a:ea typeface="Calibri" panose="020F0502020204030204" pitchFamily="34" charset="0"/>
                <a:cs typeface="Calibri" panose="020F0502020204030204" pitchFamily="34" charset="0"/>
              </a:rPr>
            </a:br>
            <a:endParaRPr lang="en-US" sz="1100" dirty="0">
              <a:effectLst/>
              <a:ea typeface="Calibri" panose="020F0502020204030204" pitchFamily="34" charset="0"/>
              <a:cs typeface="Times New Roman" panose="02020603050405020304" pitchFamily="18" charset="0"/>
            </a:endParaRPr>
          </a:p>
          <a:p>
            <a:r>
              <a:rPr lang="en-US" sz="1100" dirty="0">
                <a:effectLst/>
                <a:ea typeface="Calibri" panose="020F0502020204030204" pitchFamily="34" charset="0"/>
                <a:cs typeface="Calibri" panose="020F0502020204030204" pitchFamily="34" charset="0"/>
              </a:rPr>
              <a:t>LHM’s global ministry model is different from most mass communications ministries. </a:t>
            </a:r>
            <a:r>
              <a:rPr lang="en-US" sz="1100" kern="1200" dirty="0">
                <a:solidFill>
                  <a:schemeClr val="tx1"/>
                </a:solidFill>
                <a:effectLst/>
                <a:ea typeface="+mn-ea"/>
                <a:cs typeface="+mn-cs"/>
              </a:rPr>
              <a:t>LHM lifts up and equips local staff and volunteers</a:t>
            </a:r>
            <a:r>
              <a:rPr lang="en-US" sz="1100" b="1" kern="1200" dirty="0">
                <a:solidFill>
                  <a:schemeClr val="tx1"/>
                </a:solidFill>
                <a:effectLst/>
                <a:ea typeface="+mn-ea"/>
                <a:cs typeface="+mn-cs"/>
              </a:rPr>
              <a:t> </a:t>
            </a:r>
            <a:r>
              <a:rPr lang="en-US" sz="1100" kern="1200" dirty="0">
                <a:solidFill>
                  <a:schemeClr val="tx1"/>
                </a:solidFill>
                <a:effectLst/>
                <a:ea typeface="+mn-ea"/>
                <a:cs typeface="+mn-cs"/>
              </a:rPr>
              <a:t>who know the language, understand the culture, and can most effectively communicate the Gospel in their context. </a:t>
            </a:r>
          </a:p>
          <a:p>
            <a:endParaRPr lang="en-US" sz="1100" dirty="0"/>
          </a:p>
        </p:txBody>
      </p:sp>
    </p:spTree>
    <p:extLst>
      <p:ext uri="{BB962C8B-B14F-4D97-AF65-F5344CB8AC3E}">
        <p14:creationId xmlns:p14="http://schemas.microsoft.com/office/powerpoint/2010/main" val="637561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96863"/>
            <a:ext cx="5575300" cy="3136900"/>
          </a:xfrm>
        </p:spPr>
      </p:sp>
      <p:sp>
        <p:nvSpPr>
          <p:cNvPr id="4" name="Slide Number Placeholder 3"/>
          <p:cNvSpPr>
            <a:spLocks noGrp="1"/>
          </p:cNvSpPr>
          <p:nvPr>
            <p:ph type="sldNum" sz="quarter" idx="10"/>
          </p:nvPr>
        </p:nvSpPr>
        <p:spPr/>
        <p:txBody>
          <a:bodyPr/>
          <a:lstStyle/>
          <a:p>
            <a:pPr defTabSz="931774" eaLnBrk="1" fontAlgn="auto" hangingPunct="1">
              <a:spcBef>
                <a:spcPts val="0"/>
              </a:spcBef>
              <a:spcAft>
                <a:spcPts val="0"/>
              </a:spcAft>
              <a:defRPr/>
            </a:pPr>
            <a:fld id="{1DB43D62-E271-470D-ACB8-9D348822D58A}" type="slidenum">
              <a:rPr lang="en-US">
                <a:solidFill>
                  <a:prstClr val="black"/>
                </a:solidFill>
                <a:latin typeface="Calibri" panose="020F0502020204030204"/>
              </a:rPr>
              <a:pPr defTabSz="931774" eaLnBrk="1" fontAlgn="auto" hangingPunct="1">
                <a:spcBef>
                  <a:spcPts val="0"/>
                </a:spcBef>
                <a:spcAft>
                  <a:spcPts val="0"/>
                </a:spcAft>
                <a:defRPr/>
              </a:pPr>
              <a:t>16</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2D24CFA0-D036-49F0-B87A-DC97697D384B}"/>
              </a:ext>
            </a:extLst>
          </p:cNvPr>
          <p:cNvSpPr>
            <a:spLocks noGrp="1"/>
          </p:cNvSpPr>
          <p:nvPr>
            <p:ph type="body" sz="quarter" idx="3"/>
          </p:nvPr>
        </p:nvSpPr>
        <p:spPr>
          <a:xfrm>
            <a:off x="701040" y="3608620"/>
            <a:ext cx="5608320" cy="3660458"/>
          </a:xfrm>
        </p:spPr>
        <p:txBody>
          <a:bodyPr/>
          <a:lstStyle/>
          <a:p>
            <a:r>
              <a:rPr lang="en-US" sz="1100" dirty="0">
                <a:effectLst/>
                <a:ea typeface="Calibri" panose="020F0502020204030204" pitchFamily="34" charset="0"/>
              </a:rPr>
              <a:t>LHM’s programming and resources are created locally, ensuring maximum impact and accuracy of the message of the Gospel. Our staff members grew up speaking the languages they do outreach in and know the culture intimately as an insider. As local people, they are particularly well qualified to know how to communicate the Gospel effectively in their context. They understand the linguistic and cultural nuances that are essential to effective and accurate communication, especially when it comes to something as important as the life-transforming message of the Gospel. </a:t>
            </a:r>
            <a:br>
              <a:rPr lang="en-US" sz="1100" dirty="0">
                <a:effectLst/>
                <a:ea typeface="Calibri" panose="020F0502020204030204" pitchFamily="34" charset="0"/>
              </a:rPr>
            </a:br>
            <a:endParaRPr lang="en-US" sz="1100" dirty="0">
              <a:effectLst/>
              <a:ea typeface="Calibri" panose="020F0502020204030204" pitchFamily="34" charset="0"/>
            </a:endParaRPr>
          </a:p>
          <a:p>
            <a:r>
              <a:rPr lang="en-US" sz="1100" dirty="0">
                <a:effectLst/>
                <a:ea typeface="Calibri" panose="020F0502020204030204" pitchFamily="34" charset="0"/>
                <a:cs typeface="Calibri" panose="020F0502020204030204" pitchFamily="34" charset="0"/>
              </a:rPr>
              <a:t>Since the staff members are from that culture and understand the local needs, LHM can customize our outreach to the particular issues that people are facing and begin establishing a more personal relationship. By identifying, developing, and using resources in local languages that are culturally relevant and attractive, LHM staff seeks to proclaim the hope and salvation found in the Word of God by reaching out to people of all nations and building trust with those individuals to connect them in fellowship to a local Christian community. These </a:t>
            </a:r>
            <a:r>
              <a:rPr lang="en-US" sz="1100" dirty="0"/>
              <a:t>programs and resources include radio broadcasts and spots, television programming, digital outreach, puppet ministry, rallies, Bible Correspondence Courses, holistic outreach, print and audio materials, and much more, that most effectively reach the intended audience. </a:t>
            </a:r>
          </a:p>
          <a:p>
            <a:endParaRPr lang="en-US" dirty="0"/>
          </a:p>
        </p:txBody>
      </p:sp>
    </p:spTree>
    <p:extLst>
      <p:ext uri="{BB962C8B-B14F-4D97-AF65-F5344CB8AC3E}">
        <p14:creationId xmlns:p14="http://schemas.microsoft.com/office/powerpoint/2010/main" val="2117866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9400"/>
            <a:ext cx="5575300" cy="3136900"/>
          </a:xfrm>
        </p:spPr>
      </p:sp>
      <p:sp>
        <p:nvSpPr>
          <p:cNvPr id="4" name="Slide Number Placeholder 3"/>
          <p:cNvSpPr>
            <a:spLocks noGrp="1"/>
          </p:cNvSpPr>
          <p:nvPr>
            <p:ph type="sldNum" sz="quarter" idx="10"/>
          </p:nvPr>
        </p:nvSpPr>
        <p:spPr/>
        <p:txBody>
          <a:bodyPr/>
          <a:lstStyle/>
          <a:p>
            <a:pPr defTabSz="931774" eaLnBrk="1" fontAlgn="auto" hangingPunct="1">
              <a:spcBef>
                <a:spcPts val="0"/>
              </a:spcBef>
              <a:spcAft>
                <a:spcPts val="0"/>
              </a:spcAft>
              <a:defRPr/>
            </a:pPr>
            <a:fld id="{1DB43D62-E271-470D-ACB8-9D348822D58A}" type="slidenum">
              <a:rPr lang="en-US">
                <a:solidFill>
                  <a:prstClr val="black"/>
                </a:solidFill>
                <a:latin typeface="Calibri" panose="020F0502020204030204"/>
              </a:rPr>
              <a:pPr defTabSz="931774" eaLnBrk="1" fontAlgn="auto" hangingPunct="1">
                <a:spcBef>
                  <a:spcPts val="0"/>
                </a:spcBef>
                <a:spcAft>
                  <a:spcPts val="0"/>
                </a:spcAft>
                <a:defRPr/>
              </a:pPr>
              <a:t>17</a:t>
            </a:fld>
            <a:endParaRPr lang="en-US" dirty="0">
              <a:solidFill>
                <a:prstClr val="black"/>
              </a:solidFill>
              <a:latin typeface="Calibri" panose="020F0502020204030204"/>
            </a:endParaRPr>
          </a:p>
        </p:txBody>
      </p:sp>
      <p:sp>
        <p:nvSpPr>
          <p:cNvPr id="5" name="Notes Placeholder 4">
            <a:extLst>
              <a:ext uri="{FF2B5EF4-FFF2-40B4-BE49-F238E27FC236}">
                <a16:creationId xmlns:a16="http://schemas.microsoft.com/office/drawing/2014/main" id="{AEB08FAD-ADC9-149F-DB1E-571CD749C13E}"/>
              </a:ext>
            </a:extLst>
          </p:cNvPr>
          <p:cNvSpPr>
            <a:spLocks noGrp="1"/>
          </p:cNvSpPr>
          <p:nvPr>
            <p:ph type="body" sz="quarter" idx="3"/>
          </p:nvPr>
        </p:nvSpPr>
        <p:spPr>
          <a:xfrm>
            <a:off x="701040" y="3559492"/>
            <a:ext cx="5608320" cy="3660458"/>
          </a:xfrm>
        </p:spPr>
        <p:txBody>
          <a:bodyPr/>
          <a:lstStyle/>
          <a:p>
            <a:r>
              <a:rPr lang="en-US" sz="1100" b="0" i="0" u="none" strike="noStrike" baseline="0" dirty="0"/>
              <a:t>Building upon our</a:t>
            </a:r>
            <a:r>
              <a:rPr lang="en-US" sz="1100" dirty="0"/>
              <a:t> </a:t>
            </a:r>
            <a:r>
              <a:rPr lang="en-US" sz="1100" b="0" i="0" u="none" strike="noStrike" baseline="0" dirty="0"/>
              <a:t>successful model of hiring local staff, we launched an innovative approach to global expansion last year called the International Internship Program. This program uplifts the next generation of Christian leaders to do ministry in their local context, in their native language, in a very specific way. This will lead to us hiring and equipping intern teams for ministry in 12 new areas over a three-year</a:t>
            </a:r>
            <a:r>
              <a:rPr lang="en-US" sz="1100" dirty="0"/>
              <a:t> </a:t>
            </a:r>
            <a:r>
              <a:rPr lang="en-US" sz="1100" b="0" i="0" u="none" strike="noStrike" baseline="0" dirty="0"/>
              <a:t>period. Working through four existing ministry centers, intern teams with three individuals each have completed their training and started ministry in Peru, Nepal, the Democratic Republic of the Congo, and Kyrgyzstan. </a:t>
            </a:r>
            <a:br>
              <a:rPr lang="en-US" sz="1100" b="0" i="0" u="none" strike="noStrike" baseline="0" dirty="0"/>
            </a:br>
            <a:br>
              <a:rPr lang="en-US" sz="1100" dirty="0">
                <a:solidFill>
                  <a:srgbClr val="212121"/>
                </a:solidFill>
                <a:effectLst/>
                <a:ea typeface="Times New Roman" panose="02020603050405020304" pitchFamily="18" charset="0"/>
                <a:cs typeface="Calibri" panose="020F0502020204030204" pitchFamily="34" charset="0"/>
              </a:rPr>
            </a:br>
            <a:r>
              <a:rPr lang="en-US" sz="1100" dirty="0">
                <a:solidFill>
                  <a:srgbClr val="212121"/>
                </a:solidFill>
                <a:effectLst/>
                <a:ea typeface="Times New Roman" panose="02020603050405020304" pitchFamily="18" charset="0"/>
                <a:cs typeface="Calibri" panose="020F0502020204030204" pitchFamily="34" charset="0"/>
              </a:rPr>
              <a:t>Starting out, we will have a group of three paid interns on each team that works with one of our four training hubs: a person focusing on programming, a person focusing on social media, and a person focusing on audio and visual media. The programming person will concentrate on the development of children’s ministry, the digital person will create the website and social media platforms, and the audio/visual person will develop the content to be used in face-to-face ministry activities and on social media platforms. One of the three interns will also assume the responsibility of team lead to oversee administration, management, and fund development functions for the new ministry. </a:t>
            </a:r>
            <a:endParaRPr lang="en-US" sz="1100" dirty="0">
              <a:effectLst/>
              <a:ea typeface="Calibri" panose="020F0502020204030204" pitchFamily="34" charset="0"/>
              <a:cs typeface="Times New Roman" panose="02020603050405020304" pitchFamily="18" charset="0"/>
            </a:endParaRPr>
          </a:p>
          <a:p>
            <a:endParaRPr lang="en-US" sz="1200" dirty="0">
              <a:effectLst/>
              <a:ea typeface="Calibri" panose="020F0502020204030204" pitchFamily="34" charset="0"/>
              <a:cs typeface="Calibri" panose="020F0502020204030204" pitchFamily="34" charset="0"/>
            </a:endParaRPr>
          </a:p>
          <a:p>
            <a:pPr algn="l"/>
            <a:r>
              <a:rPr lang="en-US" sz="1100" b="0" i="0" u="none" strike="noStrike" baseline="0" dirty="0"/>
              <a:t>We look forward to beginning the training cycle for </a:t>
            </a:r>
            <a:r>
              <a:rPr lang="en-US" sz="1100" dirty="0"/>
              <a:t>four new countries this fall.</a:t>
            </a:r>
            <a:endParaRPr lang="en-US" dirty="0"/>
          </a:p>
        </p:txBody>
      </p:sp>
    </p:spTree>
    <p:extLst>
      <p:ext uri="{BB962C8B-B14F-4D97-AF65-F5344CB8AC3E}">
        <p14:creationId xmlns:p14="http://schemas.microsoft.com/office/powerpoint/2010/main" val="355936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18</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world today is increasingly shaped and connected by the internet. As people become more present online, God’s people are finding ways to share the Gospel in this space. </a:t>
            </a:r>
            <a:b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b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LHM is once again a pioneering force for good in this realm as we proclaim the Name of Jesus to people around the world. We are eager to engage in this place at this time because never before has the opportunity existed to reach the entire world with the Gospel. LHM maximizes its online presence today to share the Good News through a variety of platforms and rapidly increase the capacity for the priesthood of all believers to connect more souls to the saving message of Christ.</a:t>
            </a:r>
            <a:b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8380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19</a:t>
            </a:fld>
            <a:endParaRPr lang="en-US" dirty="0"/>
          </a:p>
        </p:txBody>
      </p:sp>
      <p:sp>
        <p:nvSpPr>
          <p:cNvPr id="5" name="Notes Placeholder 4">
            <a:extLst>
              <a:ext uri="{FF2B5EF4-FFF2-40B4-BE49-F238E27FC236}">
                <a16:creationId xmlns:a16="http://schemas.microsoft.com/office/drawing/2014/main" id="{DB73E85A-9CAB-1C1C-3E4A-87F0A3FB71C8}"/>
              </a:ext>
            </a:extLst>
          </p:cNvPr>
          <p:cNvSpPr>
            <a:spLocks noGrp="1"/>
          </p:cNvSpPr>
          <p:nvPr>
            <p:ph type="body" sz="quarter" idx="3"/>
          </p:nvPr>
        </p:nvSpPr>
        <p:spPr>
          <a:xfrm>
            <a:off x="701040" y="3627120"/>
            <a:ext cx="5608320" cy="4507230"/>
          </a:xfrm>
        </p:spPr>
        <p:txBody>
          <a:bodyPr/>
          <a:lstStyle/>
          <a:p>
            <a:r>
              <a:rPr lang="en-US" sz="1100" kern="100" dirty="0">
                <a:effectLst/>
                <a:ea typeface="Aptos" panose="020B0004020202020204" pitchFamily="34" charset="0"/>
                <a:cs typeface="Times New Roman" panose="02020603050405020304" pitchFamily="18" charset="0"/>
              </a:rPr>
              <a:t>LHM’s digital outreach platform,</a:t>
            </a:r>
            <a:r>
              <a:rPr lang="en-US" sz="1100" b="1" kern="100" dirty="0">
                <a:effectLst/>
                <a:ea typeface="Aptos" panose="020B0004020202020204" pitchFamily="34" charset="0"/>
                <a:cs typeface="Times New Roman" panose="02020603050405020304" pitchFamily="18" charset="0"/>
              </a:rPr>
              <a:t> Thred</a:t>
            </a:r>
            <a:r>
              <a:rPr lang="en-US" sz="1100" kern="100" dirty="0">
                <a:effectLst/>
                <a:ea typeface="Aptos" panose="020B0004020202020204" pitchFamily="34" charset="0"/>
                <a:cs typeface="Times New Roman" panose="02020603050405020304" pitchFamily="18" charset="0"/>
              </a:rPr>
              <a:t> at </a:t>
            </a:r>
            <a:r>
              <a:rPr lang="en-US" sz="1100" b="1" kern="100" dirty="0">
                <a:effectLst/>
                <a:ea typeface="Aptos" panose="020B0004020202020204" pitchFamily="34" charset="0"/>
                <a:cs typeface="Times New Roman" panose="02020603050405020304" pitchFamily="18" charset="0"/>
              </a:rPr>
              <a:t>thred.org</a:t>
            </a:r>
            <a:r>
              <a:rPr lang="en-US" sz="1100" kern="100" dirty="0">
                <a:effectLst/>
                <a:ea typeface="Aptos" panose="020B0004020202020204" pitchFamily="34" charset="0"/>
                <a:cs typeface="Times New Roman" panose="02020603050405020304" pitchFamily="18" charset="0"/>
              </a:rPr>
              <a:t>, introduced a fresh look and refined vision last year. While its focus on encouraging an </a:t>
            </a:r>
            <a:r>
              <a:rPr lang="en-US" sz="1100" kern="100" dirty="0">
                <a:solidFill>
                  <a:srgbClr val="000000"/>
                </a:solidFill>
                <a:effectLst/>
                <a:highlight>
                  <a:srgbClr val="FFFFFF"/>
                </a:highlight>
                <a:ea typeface="Aptos" panose="020B0004020202020204" pitchFamily="34" charset="0"/>
                <a:cs typeface="Times New Roman" panose="02020603050405020304" pitchFamily="18" charset="0"/>
              </a:rPr>
              <a:t>open and honest conversation about life, faith, and Jesus has not changed, o</a:t>
            </a:r>
            <a:r>
              <a:rPr lang="en-US" sz="1100" kern="100" dirty="0">
                <a:effectLst/>
                <a:ea typeface="Times New Roman" panose="02020603050405020304" pitchFamily="18" charset="0"/>
                <a:cs typeface="Times New Roman" panose="02020603050405020304" pitchFamily="18" charset="0"/>
              </a:rPr>
              <a:t>ne of its main objectives is to help you discover</a:t>
            </a:r>
            <a:r>
              <a:rPr lang="en-US" sz="1100" kern="0" dirty="0">
                <a:effectLst/>
                <a:ea typeface="Times New Roman" panose="02020603050405020304" pitchFamily="18" charset="0"/>
                <a:cs typeface="Times New Roman" panose="02020603050405020304" pitchFamily="18" charset="0"/>
              </a:rPr>
              <a:t> how to integrate your faith into your online presence. Thred offers blogs, courses, downloadable resources, and much more through its website and social media platforms to take you deeper into the art of spiritual conversations, giving you practical tips and tools to share your story of hope and better connect with others. Visitors to the website can share ideas and learn from others who are creating authentic, relevant, and meaningful digital experiences. They can also sign up to have content delivered straight to their inbox.</a:t>
            </a:r>
            <a:endParaRPr lang="en-US" sz="110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60905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3" name="Notes Placeholder 2"/>
          <p:cNvSpPr>
            <a:spLocks noGrp="1"/>
          </p:cNvSpPr>
          <p:nvPr>
            <p:ph type="body" idx="1"/>
          </p:nvPr>
        </p:nvSpPr>
        <p:spPr>
          <a:xfrm>
            <a:off x="701040" y="3668671"/>
            <a:ext cx="5608320" cy="3660458"/>
          </a:xfrm>
        </p:spPr>
        <p:txBody>
          <a:bodyPr/>
          <a:lstStyle/>
          <a:p>
            <a:endParaRPr lang="en-US" dirty="0"/>
          </a:p>
        </p:txBody>
      </p:sp>
      <p:sp>
        <p:nvSpPr>
          <p:cNvPr id="4" name="Slide Number Placeholder 3"/>
          <p:cNvSpPr>
            <a:spLocks noGrp="1"/>
          </p:cNvSpPr>
          <p:nvPr>
            <p:ph type="sldNum" sz="quarter" idx="10"/>
          </p:nvPr>
        </p:nvSpPr>
        <p:spPr/>
        <p:txBody>
          <a:bodyPr/>
          <a:lstStyle/>
          <a:p>
            <a:fld id="{981305CB-395E-3940-80EE-52C32E557177}" type="slidenum">
              <a:rPr lang="en-US" smtClean="0"/>
              <a:t>2</a:t>
            </a:fld>
            <a:endParaRPr lang="en-US" dirty="0"/>
          </a:p>
        </p:txBody>
      </p:sp>
    </p:spTree>
    <p:extLst>
      <p:ext uri="{BB962C8B-B14F-4D97-AF65-F5344CB8AC3E}">
        <p14:creationId xmlns:p14="http://schemas.microsoft.com/office/powerpoint/2010/main" val="263079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20</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pPr algn="l"/>
            <a:r>
              <a:rPr lang="en-US" sz="1100" b="0" i="0" u="none" strike="noStrike" baseline="0" dirty="0">
                <a:solidFill>
                  <a:srgbClr val="000000"/>
                </a:solidFill>
              </a:rPr>
              <a:t>The following story highlights the global, yet personal way one-on-one ministry is happening through LHM’s ministry efforts in Latin America. </a:t>
            </a:r>
            <a:br>
              <a:rPr lang="en-US" sz="1100" b="0" i="0" u="none" strike="noStrike" baseline="0" dirty="0">
                <a:solidFill>
                  <a:srgbClr val="000000"/>
                </a:solidFill>
              </a:rPr>
            </a:br>
            <a:endParaRPr lang="en-US" sz="1100" dirty="0"/>
          </a:p>
          <a:p>
            <a:pPr algn="l"/>
            <a:r>
              <a:rPr lang="en-US" sz="1100" b="0" i="0" u="none" strike="noStrike" baseline="0" dirty="0">
                <a:solidFill>
                  <a:srgbClr val="000000"/>
                </a:solidFill>
              </a:rPr>
              <a:t>Omar from Bogotá, Colombia, was suicidal when he came across LHM’s </a:t>
            </a:r>
            <a:r>
              <a:rPr lang="en-US" sz="1100" b="1" i="0" u="none" strike="noStrike" baseline="0" dirty="0">
                <a:solidFill>
                  <a:srgbClr val="000000"/>
                </a:solidFill>
              </a:rPr>
              <a:t>Para el Camino</a:t>
            </a:r>
          </a:p>
          <a:p>
            <a:pPr algn="l"/>
            <a:r>
              <a:rPr lang="en-US" sz="1100" b="0" i="0" u="none" strike="noStrike" baseline="0" dirty="0">
                <a:solidFill>
                  <a:srgbClr val="000000"/>
                </a:solidFill>
              </a:rPr>
              <a:t>website and reached out to LHM staff on Facebook Messenger. He made text contact with</a:t>
            </a:r>
          </a:p>
          <a:p>
            <a:pPr algn="l"/>
            <a:r>
              <a:rPr lang="en-US" sz="1100" b="0" i="0" u="none" strike="noStrike" baseline="0" dirty="0">
                <a:solidFill>
                  <a:srgbClr val="000000"/>
                </a:solidFill>
              </a:rPr>
              <a:t>Beatriz Hoppe, our recently retired coordinator for Hispanic ministry at LHM. The rest is about networks and relationships. </a:t>
            </a:r>
            <a:br>
              <a:rPr lang="en-US" sz="1100" b="0" i="0" u="none" strike="noStrike" baseline="0" dirty="0">
                <a:solidFill>
                  <a:srgbClr val="000000"/>
                </a:solidFill>
              </a:rPr>
            </a:br>
            <a:br>
              <a:rPr lang="en-US" sz="1100" b="0" i="0" u="none" strike="noStrike" baseline="0" dirty="0">
                <a:solidFill>
                  <a:srgbClr val="000000"/>
                </a:solidFill>
              </a:rPr>
            </a:br>
            <a:r>
              <a:rPr lang="en-US" sz="1100" b="0" i="0" u="none" strike="noStrike" baseline="0" dirty="0">
                <a:solidFill>
                  <a:srgbClr val="000000"/>
                </a:solidFill>
              </a:rPr>
              <a:t>Hoppe contacted Pastor Fester from </a:t>
            </a:r>
            <a:r>
              <a:rPr lang="en-US" sz="1100" b="1" i="0" u="none" strike="noStrike" baseline="0" dirty="0">
                <a:solidFill>
                  <a:srgbClr val="000000"/>
                </a:solidFill>
              </a:rPr>
              <a:t>LHM–Argentina</a:t>
            </a:r>
            <a:r>
              <a:rPr lang="en-US" sz="1100" b="0" i="0" u="none" strike="noStrike" baseline="0" dirty="0">
                <a:solidFill>
                  <a:srgbClr val="000000"/>
                </a:solidFill>
              </a:rPr>
              <a:t>. He coordinates volunteers through </a:t>
            </a:r>
            <a:r>
              <a:rPr lang="en-US" sz="1100" b="1" i="0" u="none" strike="noStrike" baseline="0" dirty="0">
                <a:solidFill>
                  <a:srgbClr val="000000"/>
                </a:solidFill>
              </a:rPr>
              <a:t>Vivenciar.net</a:t>
            </a:r>
            <a:r>
              <a:rPr lang="en-US" sz="1100" b="0" i="0" u="none" strike="noStrike" baseline="0" dirty="0">
                <a:solidFill>
                  <a:srgbClr val="000000"/>
                </a:solidFill>
              </a:rPr>
              <a:t>, a digital platform offering relevant topical content for Portuguese- and Spanish-speaking individuals. Fester contacted Julyssa, a counselor with </a:t>
            </a:r>
            <a:r>
              <a:rPr lang="en-US" sz="1100" b="1" i="0" u="none" strike="noStrike" baseline="0" dirty="0">
                <a:solidFill>
                  <a:srgbClr val="000000"/>
                </a:solidFill>
              </a:rPr>
              <a:t>LHM–Mexico</a:t>
            </a:r>
            <a:r>
              <a:rPr lang="en-US" sz="1100" b="0" i="0" u="none" strike="noStrike" baseline="0" dirty="0">
                <a:solidFill>
                  <a:srgbClr val="000000"/>
                </a:solidFill>
              </a:rPr>
              <a:t>. She called Omar</a:t>
            </a:r>
          </a:p>
          <a:p>
            <a:pPr algn="l"/>
            <a:r>
              <a:rPr lang="en-US" sz="1100" b="0" i="0" u="none" strike="noStrike" baseline="0" dirty="0">
                <a:solidFill>
                  <a:srgbClr val="000000"/>
                </a:solidFill>
              </a:rPr>
              <a:t>for more information and crisis management. Fester then called Pastor Marín in Medellín, who</a:t>
            </a:r>
          </a:p>
          <a:p>
            <a:pPr algn="l"/>
            <a:r>
              <a:rPr lang="en-US" sz="1100" b="0" i="0" u="none" strike="noStrike" baseline="0" dirty="0">
                <a:solidFill>
                  <a:srgbClr val="000000"/>
                </a:solidFill>
              </a:rPr>
              <a:t>connected with a colleague in Bogotá who—per Julyssa’s recommendations—located Omar and got him help at a medical clinic.</a:t>
            </a:r>
          </a:p>
          <a:p>
            <a:pPr algn="l"/>
            <a:br>
              <a:rPr lang="en-US" sz="1100" b="0" i="0" u="none" strike="noStrike" baseline="0" dirty="0">
                <a:solidFill>
                  <a:srgbClr val="000000"/>
                </a:solidFill>
              </a:rPr>
            </a:br>
            <a:r>
              <a:rPr lang="en-US" sz="1100" b="0" i="0" u="none" strike="noStrike" baseline="0" dirty="0">
                <a:solidFill>
                  <a:srgbClr val="000000"/>
                </a:solidFill>
              </a:rPr>
              <a:t>Once on the ground with Omar, this distraught man was encouraged to receive the care he</a:t>
            </a:r>
          </a:p>
          <a:p>
            <a:pPr algn="l"/>
            <a:r>
              <a:rPr lang="en-US" sz="1100" b="0" i="0" u="none" strike="noStrike" baseline="0" dirty="0">
                <a:solidFill>
                  <a:srgbClr val="000000"/>
                </a:solidFill>
              </a:rPr>
              <a:t>needed. He is now regaining his physical and emotional health and has found employment.</a:t>
            </a:r>
          </a:p>
          <a:p>
            <a:pPr algn="l"/>
            <a:r>
              <a:rPr lang="en-US" sz="1100" b="0" i="0" u="none" strike="noStrike" baseline="0" dirty="0">
                <a:solidFill>
                  <a:srgbClr val="000000"/>
                </a:solidFill>
              </a:rPr>
              <a:t>He passed this note on to those who helped him: “Thanks to God and to you. This is what I can now do with great love.”</a:t>
            </a:r>
            <a:endParaRPr lang="en-US" sz="1100" dirty="0"/>
          </a:p>
        </p:txBody>
      </p:sp>
    </p:spTree>
    <p:extLst>
      <p:ext uri="{BB962C8B-B14F-4D97-AF65-F5344CB8AC3E}">
        <p14:creationId xmlns:p14="http://schemas.microsoft.com/office/powerpoint/2010/main" val="3997035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21</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r>
              <a:rPr lang="en-US" sz="1100" kern="0" dirty="0">
                <a:ea typeface="Aptos" panose="020B0004020202020204" pitchFamily="34" charset="0"/>
                <a:cs typeface="Aptos" panose="020B0004020202020204" pitchFamily="34" charset="0"/>
              </a:rPr>
              <a:t>P</a:t>
            </a:r>
            <a:r>
              <a:rPr lang="en-US" sz="1100" kern="0" dirty="0">
                <a:effectLst/>
                <a:ea typeface="Aptos" panose="020B0004020202020204" pitchFamily="34" charset="0"/>
                <a:cs typeface="Aptos" panose="020B0004020202020204" pitchFamily="34" charset="0"/>
              </a:rPr>
              <a:t>eople throughout the Middle East and North Africa constantly search for hope and peace for their lives that are often filled with emptiness. Over the past several years, LHM has partnered with SAT-7 to produce satellite TV programming that shines the light of Christ into more than 20 countries throughout the region. Many viewers reach out through social media</a:t>
            </a:r>
          </a:p>
          <a:p>
            <a:pPr algn="l"/>
            <a:r>
              <a:rPr lang="en-US" sz="1100" kern="0" dirty="0">
                <a:effectLst/>
                <a:ea typeface="Aptos" panose="020B0004020202020204" pitchFamily="34" charset="0"/>
                <a:cs typeface="Aptos" panose="020B0004020202020204" pitchFamily="34" charset="0"/>
              </a:rPr>
              <a:t>following the broadcasts seeking more information about what they heard and how it can provide comfort and hope for their lives. A fifth season of supporting Arabic-language programming through SAT-7 launched with a new program, titled </a:t>
            </a:r>
            <a:r>
              <a:rPr lang="en-US" sz="1100" i="1" kern="0" dirty="0">
                <a:effectLst/>
                <a:ea typeface="Aptos" panose="020B0004020202020204" pitchFamily="34" charset="0"/>
                <a:cs typeface="Aptos" panose="020B0004020202020204" pitchFamily="34" charset="0"/>
              </a:rPr>
              <a:t>Catalyst</a:t>
            </a:r>
            <a:r>
              <a:rPr lang="en-US" sz="1100" kern="0" dirty="0">
                <a:effectLst/>
                <a:ea typeface="Aptos" panose="020B0004020202020204" pitchFamily="34" charset="0"/>
                <a:cs typeface="Aptos" panose="020B0004020202020204" pitchFamily="34" charset="0"/>
              </a:rPr>
              <a:t>, that engages young adults by fostering dialogue about topical issues relevant to the people living there. The success of the Arabic programming has led to support of programs with SAT-7 PARS for </a:t>
            </a:r>
            <a:r>
              <a:rPr lang="en-US" sz="1100" dirty="0">
                <a:effectLst/>
                <a:ea typeface="Calibri" panose="020F0502020204030204" pitchFamily="34" charset="0"/>
                <a:cs typeface="Times New Roman" panose="02020603050405020304" pitchFamily="18" charset="0"/>
              </a:rPr>
              <a:t>Persian-speaking children, youth, and women throughout Central and West Asia and PAK7 for Pakistani children. </a:t>
            </a:r>
            <a:r>
              <a:rPr lang="en-US" sz="1100" b="0" i="0" u="none" strike="noStrike" baseline="0" dirty="0"/>
              <a:t>Many viewers watching these broadcasts hear about Christ for the first time or have incorrect knowledge about Christianity.</a:t>
            </a:r>
            <a:endParaRPr lang="en-US" sz="1100" kern="0" dirty="0">
              <a:effectLst/>
              <a:ea typeface="Aptos" panose="020B0004020202020204" pitchFamily="34" charset="0"/>
              <a:cs typeface="Aptos" panose="020B0004020202020204" pitchFamily="34" charset="0"/>
            </a:endParaRPr>
          </a:p>
          <a:p>
            <a:br>
              <a:rPr lang="en-US" sz="1100" b="1" dirty="0">
                <a:effectLst/>
                <a:ea typeface="Calibri" panose="020F0502020204030204" pitchFamily="34" charset="0"/>
                <a:cs typeface="Times New Roman" panose="02020603050405020304" pitchFamily="18" charset="0"/>
              </a:rPr>
            </a:br>
            <a:r>
              <a:rPr lang="en-US" sz="1100" kern="0" dirty="0">
                <a:effectLst/>
                <a:ea typeface="Aptos" panose="020B0004020202020204" pitchFamily="34" charset="0"/>
                <a:cs typeface="Aptos" panose="020B0004020202020204" pitchFamily="34" charset="0"/>
              </a:rPr>
              <a:t>Millions of people in the Middle East and North Africa are also reading LHM’s inspiring messages and watching our topical video content across four social media sites. Over the past several years, nearly 1.5 million people from throughout the region have responded by subscribing to these pages, where they are gently led towards spiritual conversations. LHM staff has had conversations with tens of thousands of these individuals where they shared the message of God’s hope and love for their lives. One of the pages just surpassed one million unique followers.</a:t>
            </a:r>
          </a:p>
          <a:p>
            <a:endParaRPr lang="en-US" sz="1100" kern="0" dirty="0">
              <a:ea typeface="Aptos" panose="020B0004020202020204" pitchFamily="34" charset="0"/>
              <a:cs typeface="Aptos" panose="020B0004020202020204" pitchFamily="34" charset="0"/>
            </a:endParaRPr>
          </a:p>
          <a:p>
            <a:pPr algn="l"/>
            <a:endParaRPr lang="en-US" sz="1100" dirty="0"/>
          </a:p>
        </p:txBody>
      </p:sp>
    </p:spTree>
    <p:extLst>
      <p:ext uri="{BB962C8B-B14F-4D97-AF65-F5344CB8AC3E}">
        <p14:creationId xmlns:p14="http://schemas.microsoft.com/office/powerpoint/2010/main" val="721051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22</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r>
              <a:rPr lang="en-US" sz="1100" dirty="0">
                <a:effectLst/>
                <a:latin typeface="Calibri" panose="020F0502020204030204" pitchFamily="34" charset="0"/>
                <a:ea typeface="Calibri" panose="020F0502020204030204" pitchFamily="34" charset="0"/>
                <a:cs typeface="Calibri" panose="020F0502020204030204" pitchFamily="34" charset="0"/>
              </a:rPr>
              <a:t>What if every Christian saw his or her neighbor as a gift from God with gifts to share? How would that change how we view, interact with, and serve our neighbors?</a:t>
            </a:r>
            <a:b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100" dirty="0">
                <a:effectLst/>
                <a:latin typeface="Calibri" panose="020F0502020204030204" pitchFamily="34" charset="0"/>
                <a:ea typeface="Calibri" panose="020F0502020204030204" pitchFamily="34" charset="0"/>
                <a:cs typeface="Calibri" panose="020F0502020204030204" pitchFamily="34" charset="0"/>
              </a:rPr>
              <a:t>During a time when people are searching for hope, community is more important than ever. LHM is answering the question, “How can I bring hope to my neighborhood?” We can use our individual gifts to make a real difference right where we are, among the neighbors we know and those we have not yet met but see every day. </a:t>
            </a:r>
            <a:br>
              <a:rPr lang="en-US" sz="1100" dirty="0">
                <a:effectLst/>
                <a:latin typeface="Calibri" panose="020F0502020204030204" pitchFamily="34" charset="0"/>
                <a:ea typeface="Calibri" panose="020F0502020204030204" pitchFamily="34" charset="0"/>
                <a:cs typeface="Calibri" panose="020F0502020204030204" pitchFamily="34" charset="0"/>
              </a:rPr>
            </a:br>
            <a:br>
              <a:rPr lang="en-US" sz="1100" dirty="0">
                <a:effectLst/>
                <a:latin typeface="Calibri" panose="020F0502020204030204" pitchFamily="34" charset="0"/>
                <a:ea typeface="Calibri" panose="020F0502020204030204" pitchFamily="34" charset="0"/>
                <a:cs typeface="Calibri" panose="020F0502020204030204" pitchFamily="34" charset="0"/>
              </a:rPr>
            </a:br>
            <a:r>
              <a:rPr lang="en-US" sz="1100" dirty="0">
                <a:effectLst/>
                <a:latin typeface="Calibri" panose="020F0502020204030204" pitchFamily="34" charset="0"/>
                <a:ea typeface="Calibri" panose="020F0502020204030204" pitchFamily="34" charset="0"/>
                <a:cs typeface="Calibri" panose="020F0502020204030204" pitchFamily="34" charset="0"/>
              </a:rPr>
              <a:t>If history is an indicator, God could use our good deeds to gain a hearing for the Gospel and, according to His will, draw our non-Christian neighbors to the faith. This concept is really nothing new for us at LHM. Gathering at the local level and building genuine relationships with people close to us have been in LHM’s DNA since our inception more than a century ago. This 21st century approach brings people together while sharing the Gospel both in word and deed.</a:t>
            </a:r>
            <a:br>
              <a:rPr lang="en-US" sz="1100" dirty="0">
                <a:effectLst/>
                <a:latin typeface="Calibri" panose="020F0502020204030204" pitchFamily="34" charset="0"/>
                <a:ea typeface="Calibri" panose="020F0502020204030204" pitchFamily="34" charset="0"/>
                <a:cs typeface="Calibri" panose="020F0502020204030204" pitchFamily="34" charset="0"/>
              </a:rPr>
            </a:br>
            <a:br>
              <a:rPr lang="en-US" sz="1100" dirty="0">
                <a:effectLst/>
                <a:latin typeface="Calibri" panose="020F0502020204030204" pitchFamily="34" charset="0"/>
                <a:ea typeface="Calibri" panose="020F0502020204030204" pitchFamily="34" charset="0"/>
                <a:cs typeface="Calibri" panose="020F0502020204030204" pitchFamily="34" charset="0"/>
              </a:rPr>
            </a:br>
            <a:r>
              <a:rPr lang="en-US" sz="1100" dirty="0">
                <a:effectLst/>
                <a:latin typeface="Calibri" panose="020F0502020204030204" pitchFamily="34" charset="0"/>
                <a:ea typeface="Calibri" panose="020F0502020204030204" pitchFamily="34" charset="0"/>
                <a:cs typeface="Calibri" panose="020F0502020204030204" pitchFamily="34" charset="0"/>
              </a:rPr>
              <a:t>Understanding our giftedness and using those gifts to bless others can build strong connections with those around us. It is exciting to think about the impact of millions of Christians loving their neighbors. Together, we can make it a reality.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33758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42888"/>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23</a:t>
            </a:fld>
            <a:endParaRPr lang="en-US" dirty="0"/>
          </a:p>
        </p:txBody>
      </p:sp>
      <p:sp>
        <p:nvSpPr>
          <p:cNvPr id="6" name="Notes Placeholder 5">
            <a:extLst>
              <a:ext uri="{FF2B5EF4-FFF2-40B4-BE49-F238E27FC236}">
                <a16:creationId xmlns:a16="http://schemas.microsoft.com/office/drawing/2014/main" id="{B2DAF540-5B80-44F2-A932-44527E82A850}"/>
              </a:ext>
            </a:extLst>
          </p:cNvPr>
          <p:cNvSpPr>
            <a:spLocks noGrp="1"/>
          </p:cNvSpPr>
          <p:nvPr>
            <p:ph type="body" sz="quarter" idx="3"/>
          </p:nvPr>
        </p:nvSpPr>
        <p:spPr>
          <a:xfrm>
            <a:off x="701040" y="3573135"/>
            <a:ext cx="5608320" cy="3660458"/>
          </a:xfrm>
        </p:spPr>
        <p:txBody>
          <a:bodyPr/>
          <a:lstStyle/>
          <a:p>
            <a:r>
              <a:rPr lang="en-US" sz="1100" dirty="0">
                <a:solidFill>
                  <a:srgbClr val="000000"/>
                </a:solidFill>
                <a:effectLst/>
                <a:latin typeface="Calibri" panose="020F0502020204030204" pitchFamily="34" charset="0"/>
                <a:ea typeface="MS Mincho" panose="02020609040205080304" pitchFamily="49" charset="-128"/>
              </a:rPr>
              <a:t>In communities across America, recent studies show that more than one quarter of adults have left the faith in which they were raised in favor of another religion or no religion at all. As these people start families of their own, the number of American children growing up in homes without God will continue to multiply. To help reverse these trends, LHM remains committed to providing tools that e</a:t>
            </a:r>
            <a:r>
              <a:rPr lang="en-US" sz="1100" dirty="0">
                <a:effectLst/>
                <a:latin typeface="Calibri" panose="020F0502020204030204" pitchFamily="34" charset="0"/>
                <a:ea typeface="MS Mincho" panose="02020609040205080304" pitchFamily="49" charset="-128"/>
              </a:rPr>
              <a:t>quip and embolden us to share the Good News with the people in our lives who do not share the Christian faith. </a:t>
            </a:r>
            <a:br>
              <a:rPr lang="en-US" sz="1800" dirty="0">
                <a:effectLst/>
                <a:latin typeface="Calibri" panose="020F0502020204030204" pitchFamily="34" charset="0"/>
                <a:ea typeface="MS Mincho" panose="02020609040205080304" pitchFamily="49" charset="-128"/>
              </a:rPr>
            </a:br>
            <a:endParaRPr lang="en-US" dirty="0"/>
          </a:p>
        </p:txBody>
      </p:sp>
    </p:spTree>
    <p:extLst>
      <p:ext uri="{BB962C8B-B14F-4D97-AF65-F5344CB8AC3E}">
        <p14:creationId xmlns:p14="http://schemas.microsoft.com/office/powerpoint/2010/main" val="2987750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42888"/>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24</a:t>
            </a:fld>
            <a:endParaRPr lang="en-US" dirty="0"/>
          </a:p>
        </p:txBody>
      </p:sp>
      <p:sp>
        <p:nvSpPr>
          <p:cNvPr id="6" name="Notes Placeholder 5">
            <a:extLst>
              <a:ext uri="{FF2B5EF4-FFF2-40B4-BE49-F238E27FC236}">
                <a16:creationId xmlns:a16="http://schemas.microsoft.com/office/drawing/2014/main" id="{B2DAF540-5B80-44F2-A932-44527E82A850}"/>
              </a:ext>
            </a:extLst>
          </p:cNvPr>
          <p:cNvSpPr>
            <a:spLocks noGrp="1"/>
          </p:cNvSpPr>
          <p:nvPr>
            <p:ph type="body" sz="quarter" idx="3"/>
          </p:nvPr>
        </p:nvSpPr>
        <p:spPr>
          <a:xfrm>
            <a:off x="701040" y="3573135"/>
            <a:ext cx="5608320" cy="3660458"/>
          </a:xfrm>
        </p:spPr>
        <p:txBody>
          <a:bodyPr/>
          <a:lstStyle/>
          <a:p>
            <a:r>
              <a:rPr lang="en-US" sz="1100" b="0" i="0" u="none" strike="noStrike" baseline="0" dirty="0">
                <a:solidFill>
                  <a:srgbClr val="221E1F"/>
                </a:solidFill>
              </a:rPr>
              <a:t>LHM has adopted a core principle that directs whatever we conceive or create to be developed in a research-based environment. In 2017, we began a partnership with the Barna Group, a world-renowned, premier Christian research firm. The resulting research findings helped form an outreach philosophy to guide our outreach initiatives. This work has informed and guided our efforts to produce thoughtful products, programs, services, and curriculum that LHM provides to its constituents largely at low or no cost. </a:t>
            </a:r>
            <a:endParaRPr lang="en-US" dirty="0"/>
          </a:p>
        </p:txBody>
      </p:sp>
    </p:spTree>
    <p:extLst>
      <p:ext uri="{BB962C8B-B14F-4D97-AF65-F5344CB8AC3E}">
        <p14:creationId xmlns:p14="http://schemas.microsoft.com/office/powerpoint/2010/main" val="2613684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90500"/>
            <a:ext cx="5575300" cy="3136900"/>
          </a:xfrm>
        </p:spPr>
      </p:sp>
      <p:sp>
        <p:nvSpPr>
          <p:cNvPr id="4" name="Slide Number Placeholder 3"/>
          <p:cNvSpPr>
            <a:spLocks noGrp="1"/>
          </p:cNvSpPr>
          <p:nvPr>
            <p:ph type="sldNum" sz="quarter" idx="5"/>
          </p:nvPr>
        </p:nvSpPr>
        <p:spPr/>
        <p:txBody>
          <a:bodyPr/>
          <a:lstStyle/>
          <a:p>
            <a:fld id="{981305CB-395E-3940-80EE-52C32E557177}" type="slidenum">
              <a:rPr lang="en-US" smtClean="0"/>
              <a:t>25</a:t>
            </a:fld>
            <a:endParaRPr lang="en-US" dirty="0"/>
          </a:p>
        </p:txBody>
      </p:sp>
      <p:sp>
        <p:nvSpPr>
          <p:cNvPr id="6" name="Notes Placeholder 5">
            <a:extLst>
              <a:ext uri="{FF2B5EF4-FFF2-40B4-BE49-F238E27FC236}">
                <a16:creationId xmlns:a16="http://schemas.microsoft.com/office/drawing/2014/main" id="{BA0A7BE8-D683-4B2F-A777-244A263F8DB3}"/>
              </a:ext>
            </a:extLst>
          </p:cNvPr>
          <p:cNvSpPr>
            <a:spLocks noGrp="1"/>
          </p:cNvSpPr>
          <p:nvPr>
            <p:ph type="body" sz="quarter" idx="3"/>
          </p:nvPr>
        </p:nvSpPr>
        <p:spPr>
          <a:xfrm>
            <a:off x="701040" y="3559488"/>
            <a:ext cx="5608320" cy="3660458"/>
          </a:xfrm>
        </p:spPr>
        <p:txBody>
          <a:bodyPr/>
          <a:lstStyle/>
          <a:p>
            <a:pPr>
              <a:defRPr/>
            </a:pPr>
            <a:r>
              <a:rPr lang="en-US" sz="1100" dirty="0"/>
              <a:t>In addition to conducting and providing groundbreaking research, Barna Group has created a yearly monograph for Church leaders containing data, analysis, and relevant insights. LHM has created products and programs designed to take what is learned directly to congregations and individuals to apply the new insights in their outreach efforts. This timely research has allowed LHM and Barna to equip the Church to share the hopeful Gospel message, deepen faith in households, and impact neighborhoods with the Good News of Jesus Christ. </a:t>
            </a:r>
            <a:br>
              <a:rPr lang="en-US" sz="1100" dirty="0"/>
            </a:br>
            <a:r>
              <a:rPr lang="en-US" sz="1100" dirty="0"/>
              <a:t> </a:t>
            </a:r>
            <a:br>
              <a:rPr lang="en-US" sz="1100" dirty="0"/>
            </a:br>
            <a:r>
              <a:rPr lang="en-US" sz="1100" kern="1200" dirty="0">
                <a:solidFill>
                  <a:schemeClr val="tx1"/>
                </a:solidFill>
                <a:effectLst/>
                <a:latin typeface="+mn-lt"/>
                <a:ea typeface="+mn-ea"/>
                <a:cs typeface="+mn-cs"/>
              </a:rPr>
              <a:t>We are excited that </a:t>
            </a:r>
            <a:r>
              <a:rPr lang="en-US" sz="1100" i="1" kern="1200" dirty="0">
                <a:solidFill>
                  <a:schemeClr val="tx1"/>
                </a:solidFill>
                <a:effectLst/>
                <a:latin typeface="+mn-lt"/>
                <a:ea typeface="+mn-ea"/>
                <a:cs typeface="+mn-cs"/>
              </a:rPr>
              <a:t>Outreach Magazine</a:t>
            </a:r>
            <a:r>
              <a:rPr lang="en-US" sz="1100" kern="1200" dirty="0">
                <a:solidFill>
                  <a:schemeClr val="tx1"/>
                </a:solidFill>
                <a:effectLst/>
                <a:latin typeface="+mn-lt"/>
                <a:ea typeface="+mn-ea"/>
                <a:cs typeface="+mn-cs"/>
              </a:rPr>
              <a:t> named the</a:t>
            </a:r>
            <a:r>
              <a:rPr lang="en-US" sz="1100" i="1" kern="1200" dirty="0">
                <a:solidFill>
                  <a:schemeClr val="tx1"/>
                </a:solidFill>
                <a:effectLst/>
                <a:latin typeface="+mn-lt"/>
                <a:ea typeface="+mn-ea"/>
                <a:cs typeface="+mn-cs"/>
              </a:rPr>
              <a:t> Spiritual Conversations in the Digital Age</a:t>
            </a:r>
            <a:r>
              <a:rPr lang="en-US" sz="1100" kern="1200" dirty="0">
                <a:solidFill>
                  <a:schemeClr val="tx1"/>
                </a:solidFill>
                <a:effectLst/>
                <a:latin typeface="+mn-lt"/>
                <a:ea typeface="+mn-ea"/>
                <a:cs typeface="+mn-cs"/>
              </a:rPr>
              <a:t> monograph as the </a:t>
            </a:r>
            <a:r>
              <a:rPr lang="en-US" sz="1100" b="0" kern="1200" dirty="0">
                <a:solidFill>
                  <a:schemeClr val="tx1"/>
                </a:solidFill>
                <a:effectLst/>
                <a:latin typeface="+mn-lt"/>
                <a:ea typeface="+mn-ea"/>
                <a:cs typeface="+mn-cs"/>
              </a:rPr>
              <a:t>Resource of the Year for Evangelism in its </a:t>
            </a:r>
            <a:r>
              <a:rPr lang="en-US" sz="1100" kern="1200" dirty="0">
                <a:solidFill>
                  <a:schemeClr val="tx1"/>
                </a:solidFill>
                <a:effectLst/>
                <a:latin typeface="+mn-lt"/>
                <a:ea typeface="+mn-ea"/>
                <a:cs typeface="+mn-cs"/>
              </a:rPr>
              <a:t>March/April 2019 issue of the magazine. The acknowledgement of our research by a widely respected Christian publication like </a:t>
            </a:r>
            <a:r>
              <a:rPr lang="en-US" sz="1100" i="1" kern="1200" dirty="0">
                <a:solidFill>
                  <a:schemeClr val="tx1"/>
                </a:solidFill>
                <a:effectLst/>
                <a:latin typeface="+mn-lt"/>
                <a:ea typeface="+mn-ea"/>
                <a:cs typeface="+mn-cs"/>
              </a:rPr>
              <a:t>Outreach</a:t>
            </a:r>
            <a:r>
              <a:rPr lang="en-US" sz="1100" kern="1200" dirty="0">
                <a:solidFill>
                  <a:schemeClr val="tx1"/>
                </a:solidFill>
                <a:effectLst/>
                <a:latin typeface="+mn-lt"/>
                <a:ea typeface="+mn-ea"/>
                <a:cs typeface="+mn-cs"/>
              </a:rPr>
              <a:t> is a testimony to the timeliness of the research as well as its relevance to a wider Christian audience. </a:t>
            </a:r>
            <a:br>
              <a:rPr lang="en-US" sz="1100" dirty="0"/>
            </a:br>
            <a:br>
              <a:rPr lang="en-US" sz="1100" dirty="0"/>
            </a:br>
            <a:r>
              <a:rPr lang="en-US" sz="1100" dirty="0"/>
              <a:t>Our newest research topic offers the U.S. Church a fresh framework for giftedness. This report follows Christians through phases of their own journey: from being aware of their gifts, to being intentional with their gifts, to being generous with their gifts. Are you curious about the aptitudes, innate abilities, and acquired skills that make you unique? Take the EveryGift Inventory to see your gifts in 12 distinct areas. Visit everygift.org.</a:t>
            </a:r>
            <a:br>
              <a:rPr lang="en-US" sz="1100" dirty="0"/>
            </a:br>
            <a:br>
              <a:rPr lang="en-US" sz="1100" dirty="0"/>
            </a:br>
            <a:endParaRPr lang="en-US" sz="1100" dirty="0"/>
          </a:p>
          <a:p>
            <a:endParaRPr lang="en-US" sz="1100" dirty="0"/>
          </a:p>
          <a:p>
            <a:endParaRPr lang="en-US" dirty="0"/>
          </a:p>
        </p:txBody>
      </p:sp>
    </p:spTree>
    <p:extLst>
      <p:ext uri="{BB962C8B-B14F-4D97-AF65-F5344CB8AC3E}">
        <p14:creationId xmlns:p14="http://schemas.microsoft.com/office/powerpoint/2010/main" val="2357245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587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26</a:t>
            </a:fld>
            <a:endParaRPr lang="en-US" dirty="0"/>
          </a:p>
        </p:txBody>
      </p:sp>
      <p:sp>
        <p:nvSpPr>
          <p:cNvPr id="6" name="Notes Placeholder 5">
            <a:extLst>
              <a:ext uri="{FF2B5EF4-FFF2-40B4-BE49-F238E27FC236}">
                <a16:creationId xmlns:a16="http://schemas.microsoft.com/office/drawing/2014/main" id="{9B94382F-3C17-4786-B5EF-79A67DA1F1FD}"/>
              </a:ext>
            </a:extLst>
          </p:cNvPr>
          <p:cNvSpPr>
            <a:spLocks noGrp="1"/>
          </p:cNvSpPr>
          <p:nvPr>
            <p:ph type="body" sz="quarter" idx="3"/>
          </p:nvPr>
        </p:nvSpPr>
        <p:spPr>
          <a:xfrm>
            <a:off x="684530" y="3586779"/>
            <a:ext cx="5608320" cy="3660458"/>
          </a:xfrm>
        </p:spPr>
        <p:txBody>
          <a:bodyPr/>
          <a:lstStyle/>
          <a:p>
            <a:r>
              <a:rPr lang="en-US" sz="1100" kern="1200" dirty="0">
                <a:solidFill>
                  <a:schemeClr val="tx1"/>
                </a:solidFill>
                <a:effectLst/>
                <a:latin typeface="+mn-lt"/>
                <a:ea typeface="+mn-ea"/>
                <a:cs typeface="+mn-cs"/>
              </a:rPr>
              <a:t>Based on the initial round of research findings, LHM set out on a mission to find a practical way to equip Christians for spiritual conversations. This desire to equip the church led to the careful development of a practical new tool for reluctant conversationalists: </a:t>
            </a:r>
            <a:r>
              <a:rPr lang="en-US" sz="1100" i="1" kern="1200" dirty="0">
                <a:solidFill>
                  <a:schemeClr val="tx1"/>
                </a:solidFill>
                <a:effectLst/>
                <a:latin typeface="+mn-lt"/>
                <a:ea typeface="+mn-ea"/>
                <a:cs typeface="+mn-cs"/>
              </a:rPr>
              <a:t>The Spiritual Conversation Curve</a:t>
            </a:r>
            <a:r>
              <a:rPr lang="en-US" sz="1100" kern="1200" dirty="0">
                <a:solidFill>
                  <a:schemeClr val="tx1"/>
                </a:solidFill>
                <a:effectLst/>
                <a:latin typeface="+mn-lt"/>
                <a:ea typeface="+mn-ea"/>
                <a:cs typeface="+mn-cs"/>
              </a:rPr>
              <a:t>. This conversation model is simple, but not simplistic. The curve illustrates the relationship between three important questions: </a:t>
            </a:r>
          </a:p>
          <a:p>
            <a:r>
              <a:rPr lang="en-US" sz="11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What is the spiritual posture of the person I want to talk with?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How can I be in prayer for them given their spiritual posture?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What type of conversation would be most fruitful to pursue?</a:t>
            </a:r>
          </a:p>
          <a:p>
            <a:endParaRPr lang="en-US" sz="1100" kern="1200" dirty="0">
              <a:solidFill>
                <a:schemeClr val="tx1"/>
              </a:solidFill>
              <a:effectLst/>
              <a:latin typeface="+mn-lt"/>
              <a:ea typeface="+mn-ea"/>
              <a:cs typeface="+mn-cs"/>
            </a:endParaRPr>
          </a:p>
          <a:p>
            <a:r>
              <a:rPr lang="en-US" sz="1100" dirty="0"/>
              <a:t>R</a:t>
            </a:r>
            <a:r>
              <a:rPr lang="en-US" sz="1100" kern="1200" dirty="0">
                <a:solidFill>
                  <a:schemeClr val="tx1"/>
                </a:solidFill>
                <a:effectLst/>
                <a:latin typeface="+mn-lt"/>
                <a:ea typeface="+mn-ea"/>
                <a:cs typeface="+mn-cs"/>
              </a:rPr>
              <a:t>elative to the Christian faith, there are actually </a:t>
            </a:r>
            <a:r>
              <a:rPr lang="en-US" sz="1100" i="1" kern="1200" dirty="0">
                <a:solidFill>
                  <a:schemeClr val="tx1"/>
                </a:solidFill>
                <a:effectLst/>
                <a:latin typeface="+mn-lt"/>
                <a:ea typeface="+mn-ea"/>
                <a:cs typeface="+mn-cs"/>
              </a:rPr>
              <a:t>three</a:t>
            </a:r>
            <a:r>
              <a:rPr lang="en-US" sz="1100" kern="1200" dirty="0">
                <a:solidFill>
                  <a:schemeClr val="tx1"/>
                </a:solidFill>
                <a:effectLst/>
                <a:latin typeface="+mn-lt"/>
                <a:ea typeface="+mn-ea"/>
                <a:cs typeface="+mn-cs"/>
              </a:rPr>
              <a:t> basic spiritual camps in our culture today: those who are </a:t>
            </a:r>
            <a:r>
              <a:rPr lang="en-US" sz="1100" i="1" kern="1200" dirty="0">
                <a:solidFill>
                  <a:schemeClr val="tx1"/>
                </a:solidFill>
                <a:effectLst/>
                <a:latin typeface="+mn-lt"/>
                <a:ea typeface="+mn-ea"/>
                <a:cs typeface="+mn-cs"/>
              </a:rPr>
              <a:t>unreceptive</a:t>
            </a:r>
            <a:r>
              <a:rPr lang="en-US" sz="1100" kern="1200" dirty="0">
                <a:solidFill>
                  <a:schemeClr val="tx1"/>
                </a:solidFill>
                <a:effectLst/>
                <a:latin typeface="+mn-lt"/>
                <a:ea typeface="+mn-ea"/>
                <a:cs typeface="+mn-cs"/>
              </a:rPr>
              <a:t> to Christianity, those who are </a:t>
            </a:r>
            <a:r>
              <a:rPr lang="en-US" sz="1100" i="1" kern="1200" dirty="0">
                <a:solidFill>
                  <a:schemeClr val="tx1"/>
                </a:solidFill>
                <a:effectLst/>
                <a:latin typeface="+mn-lt"/>
                <a:ea typeface="+mn-ea"/>
                <a:cs typeface="+mn-cs"/>
              </a:rPr>
              <a:t>receptive</a:t>
            </a:r>
            <a:r>
              <a:rPr lang="en-US" sz="1100" kern="1200" dirty="0">
                <a:solidFill>
                  <a:schemeClr val="tx1"/>
                </a:solidFill>
                <a:effectLst/>
                <a:latin typeface="+mn-lt"/>
                <a:ea typeface="+mn-ea"/>
                <a:cs typeface="+mn-cs"/>
              </a:rPr>
              <a:t> to Christianity, and those who are </a:t>
            </a:r>
            <a:r>
              <a:rPr lang="en-US" sz="1100" i="1" kern="1200" dirty="0">
                <a:solidFill>
                  <a:schemeClr val="tx1"/>
                </a:solidFill>
                <a:effectLst/>
                <a:latin typeface="+mn-lt"/>
                <a:ea typeface="+mn-ea"/>
                <a:cs typeface="+mn-cs"/>
              </a:rPr>
              <a:t>seeking</a:t>
            </a:r>
            <a:r>
              <a:rPr lang="en-US" sz="1100" kern="1200" dirty="0">
                <a:solidFill>
                  <a:schemeClr val="tx1"/>
                </a:solidFill>
                <a:effectLst/>
                <a:latin typeface="+mn-lt"/>
                <a:ea typeface="+mn-ea"/>
                <a:cs typeface="+mn-cs"/>
              </a:rPr>
              <a:t> </a:t>
            </a:r>
            <a:r>
              <a:rPr lang="en-US" sz="1100" i="1" kern="1200" dirty="0">
                <a:solidFill>
                  <a:schemeClr val="tx1"/>
                </a:solidFill>
                <a:effectLst/>
                <a:latin typeface="+mn-lt"/>
                <a:ea typeface="+mn-ea"/>
                <a:cs typeface="+mn-cs"/>
              </a:rPr>
              <a:t>clarity</a:t>
            </a:r>
            <a:r>
              <a:rPr lang="en-US" sz="1100" kern="1200" dirty="0">
                <a:solidFill>
                  <a:schemeClr val="tx1"/>
                </a:solidFill>
                <a:effectLst/>
                <a:latin typeface="+mn-lt"/>
                <a:ea typeface="+mn-ea"/>
                <a:cs typeface="+mn-cs"/>
              </a:rPr>
              <a:t> about Christianity. You can see these three basic camps along the bottom of the Spiritual Conversation Curve. The corresponding prayerful responses to each posture (gain a hearing, give good news, and guide toward faith) can be found in the arrows along the top of the curve.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But what do you actually talk about? Notice the six different conversation types found at each point along the curve.  Each distinct conversation type is helpful, but it’s the spiritual posture of the non-Christian that determines when each type of conversation is most helpful.  Knowing where someone is in their spiritual journey helps you discern whether it is most helpful to chat, relate, share, connect, explore, or clarify.  </a:t>
            </a:r>
            <a:endParaRPr lang="en-US" sz="1100" dirty="0"/>
          </a:p>
          <a:p>
            <a:endParaRPr lang="en-US" dirty="0"/>
          </a:p>
        </p:txBody>
      </p:sp>
    </p:spTree>
    <p:extLst>
      <p:ext uri="{BB962C8B-B14F-4D97-AF65-F5344CB8AC3E}">
        <p14:creationId xmlns:p14="http://schemas.microsoft.com/office/powerpoint/2010/main" val="3335849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90500"/>
            <a:ext cx="5575300" cy="3136900"/>
          </a:xfrm>
        </p:spPr>
      </p:sp>
      <p:sp>
        <p:nvSpPr>
          <p:cNvPr id="4" name="Slide Number Placeholder 3"/>
          <p:cNvSpPr>
            <a:spLocks noGrp="1"/>
          </p:cNvSpPr>
          <p:nvPr>
            <p:ph type="sldNum" sz="quarter" idx="5"/>
          </p:nvPr>
        </p:nvSpPr>
        <p:spPr/>
        <p:txBody>
          <a:bodyPr/>
          <a:lstStyle/>
          <a:p>
            <a:fld id="{981305CB-395E-3940-80EE-52C32E557177}" type="slidenum">
              <a:rPr lang="en-US" smtClean="0"/>
              <a:t>27</a:t>
            </a:fld>
            <a:endParaRPr lang="en-US" dirty="0"/>
          </a:p>
        </p:txBody>
      </p:sp>
      <p:sp>
        <p:nvSpPr>
          <p:cNvPr id="6" name="Notes Placeholder 5">
            <a:extLst>
              <a:ext uri="{FF2B5EF4-FFF2-40B4-BE49-F238E27FC236}">
                <a16:creationId xmlns:a16="http://schemas.microsoft.com/office/drawing/2014/main" id="{BA0A7BE8-D683-4B2F-A777-244A263F8DB3}"/>
              </a:ext>
            </a:extLst>
          </p:cNvPr>
          <p:cNvSpPr>
            <a:spLocks noGrp="1"/>
          </p:cNvSpPr>
          <p:nvPr>
            <p:ph type="body" sz="quarter" idx="3"/>
          </p:nvPr>
        </p:nvSpPr>
        <p:spPr>
          <a:xfrm>
            <a:off x="701040" y="3559488"/>
            <a:ext cx="5608320" cy="3660458"/>
          </a:xfrm>
        </p:spPr>
        <p:txBody>
          <a:bodyPr/>
          <a:lstStyle/>
          <a:p>
            <a:pPr>
              <a:defRPr/>
            </a:pPr>
            <a:r>
              <a:rPr lang="en-US" sz="1100" dirty="0">
                <a:latin typeface="Calibri" panose="020F0502020204030204" pitchFamily="34" charset="0"/>
                <a:ea typeface="Aptos" panose="020B0004020202020204" pitchFamily="34" charset="0"/>
              </a:rPr>
              <a:t>We have just released two new resources based on the </a:t>
            </a:r>
            <a:r>
              <a:rPr lang="en-US" sz="1100" i="1" dirty="0">
                <a:latin typeface="Calibri" panose="020F0502020204030204" pitchFamily="34" charset="0"/>
                <a:ea typeface="Aptos" panose="020B0004020202020204" pitchFamily="34" charset="0"/>
              </a:rPr>
              <a:t>Gifted for More </a:t>
            </a:r>
            <a:r>
              <a:rPr lang="en-US" sz="1100" dirty="0">
                <a:latin typeface="Calibri" panose="020F0502020204030204" pitchFamily="34" charset="0"/>
                <a:ea typeface="Aptos" panose="020B0004020202020204" pitchFamily="34" charset="0"/>
              </a:rPr>
              <a:t>and </a:t>
            </a:r>
            <a:r>
              <a:rPr lang="en-US" sz="1100" i="1" dirty="0">
                <a:latin typeface="Calibri" panose="020F0502020204030204" pitchFamily="34" charset="0"/>
                <a:ea typeface="Aptos" panose="020B0004020202020204" pitchFamily="34" charset="0"/>
              </a:rPr>
              <a:t>Spiritual Conversations </a:t>
            </a:r>
            <a:r>
              <a:rPr lang="en-US" sz="1100" dirty="0">
                <a:latin typeface="Calibri" panose="020F0502020204030204" pitchFamily="34" charset="0"/>
                <a:ea typeface="Aptos" panose="020B0004020202020204" pitchFamily="34" charset="0"/>
              </a:rPr>
              <a:t>research findings.</a:t>
            </a:r>
            <a:br>
              <a:rPr lang="en-US" sz="1100" dirty="0">
                <a:latin typeface="Calibri" panose="020F0502020204030204" pitchFamily="34" charset="0"/>
                <a:ea typeface="Aptos" panose="020B0004020202020204" pitchFamily="34" charset="0"/>
              </a:rPr>
            </a:br>
            <a:br>
              <a:rPr lang="en-US" sz="1100" dirty="0">
                <a:latin typeface="Calibri" panose="020F0502020204030204" pitchFamily="34" charset="0"/>
                <a:ea typeface="Aptos" panose="020B0004020202020204" pitchFamily="34" charset="0"/>
              </a:rPr>
            </a:br>
            <a:r>
              <a:rPr lang="en-US" sz="1100" i="1" dirty="0">
                <a:effectLst/>
                <a:latin typeface="Calibri" panose="020F0502020204030204" pitchFamily="34" charset="0"/>
                <a:ea typeface="Aptos" panose="020B0004020202020204" pitchFamily="34" charset="0"/>
              </a:rPr>
              <a:t>Called to Serve: Utilizing Our Gifts As Veterans</a:t>
            </a:r>
            <a:r>
              <a:rPr lang="en-US" sz="1100" i="1" dirty="0">
                <a:latin typeface="Calibri" panose="020F0502020204030204" pitchFamily="34" charset="0"/>
                <a:ea typeface="Aptos" panose="020B0004020202020204" pitchFamily="34" charset="0"/>
              </a:rPr>
              <a:t> </a:t>
            </a:r>
            <a:r>
              <a:rPr lang="en-US" sz="1100" dirty="0">
                <a:latin typeface="Calibri" panose="020F0502020204030204" pitchFamily="34" charset="0"/>
                <a:ea typeface="Aptos" panose="020B0004020202020204" pitchFamily="34" charset="0"/>
              </a:rPr>
              <a:t>is a</a:t>
            </a:r>
            <a:r>
              <a:rPr lang="en-US" sz="1100" dirty="0">
                <a:effectLst/>
                <a:latin typeface="Calibri" panose="020F0502020204030204" pitchFamily="34" charset="0"/>
                <a:ea typeface="Aptos" panose="020B0004020202020204" pitchFamily="34" charset="0"/>
              </a:rPr>
              <a:t> five-session, video-based Bible study written specifically for veterans. </a:t>
            </a:r>
            <a:r>
              <a:rPr lang="en-US" sz="1100" dirty="0">
                <a:latin typeface="Calibri" panose="020F0502020204030204" pitchFamily="34" charset="0"/>
                <a:ea typeface="Aptos" panose="020B0004020202020204" pitchFamily="34" charset="0"/>
              </a:rPr>
              <a:t>I</a:t>
            </a:r>
            <a:r>
              <a:rPr lang="en-US" sz="1100" dirty="0">
                <a:effectLst/>
                <a:latin typeface="Calibri" panose="020F0502020204030204" pitchFamily="34" charset="0"/>
                <a:ea typeface="Aptos" panose="020B0004020202020204" pitchFamily="34" charset="0"/>
              </a:rPr>
              <a:t>t focuses on the gifting of veterans and how they see their gifts being used beyond the military. The study includes a leaders guide with details on planning and hosting meetings, pointers for group leaders, tips on coordinating tasks with volunteers, and a friendly reminder to rely on the Holy Spirit’s guidance and direction.</a:t>
            </a:r>
            <a:r>
              <a:rPr lang="en-US" sz="1100" kern="0" dirty="0">
                <a:solidFill>
                  <a:srgbClr val="000000"/>
                </a:solidFill>
                <a:effectLst/>
                <a:highlight>
                  <a:srgbClr val="FFFFFF"/>
                </a:highlight>
                <a:latin typeface="Calibri" panose="020F0502020204030204" pitchFamily="34" charset="0"/>
                <a:ea typeface="Times New Roman" panose="02020603050405020304" pitchFamily="18" charset="0"/>
              </a:rPr>
              <a:t> Each session has instructions for room setup, a scripted opening and prayer, meal-time questions, post-video questions, a closing, and a call to action. Each video features comments from hosts and veterans, with each sharing their perspective on topics like giftedness, leadership, utilizing one’s gifts outside of the military, being a mentor, and the importance of mission in civilian life.</a:t>
            </a:r>
            <a:br>
              <a:rPr lang="en-US" sz="1100" dirty="0">
                <a:effectLst/>
                <a:latin typeface="Calibri" panose="020F0502020204030204" pitchFamily="34" charset="0"/>
                <a:ea typeface="Aptos" panose="020B0004020202020204" pitchFamily="34" charset="0"/>
              </a:rPr>
            </a:br>
            <a:endParaRPr lang="en-US" sz="1100" i="1" dirty="0">
              <a:effectLst/>
              <a:latin typeface="Calibri" panose="020F0502020204030204" pitchFamily="34" charset="0"/>
              <a:ea typeface="Aptos" panose="020B0004020202020204" pitchFamily="34" charset="0"/>
            </a:endParaRPr>
          </a:p>
          <a:p>
            <a:pPr>
              <a:defRPr/>
            </a:pPr>
            <a:r>
              <a:rPr lang="en-US" sz="1100" i="1" dirty="0">
                <a:effectLst/>
                <a:latin typeface="Calibri" panose="020F0502020204030204" pitchFamily="34" charset="0"/>
                <a:ea typeface="Aptos" panose="020B0004020202020204" pitchFamily="34" charset="0"/>
              </a:rPr>
              <a:t>Spiritual Conversations: Sharing Life, Faith, and Jesus with Friends</a:t>
            </a:r>
            <a:r>
              <a:rPr lang="en-US" sz="1100" dirty="0">
                <a:effectLst/>
                <a:latin typeface="Calibri" panose="020F0502020204030204" pitchFamily="34" charset="0"/>
                <a:ea typeface="Aptos" panose="020B0004020202020204" pitchFamily="34" charset="0"/>
              </a:rPr>
              <a:t> is a seven-lesson course designed for teachers and youth leaders to help high school-aged students recognize and respond to opportunities to have spiritual conversations. L</a:t>
            </a:r>
            <a:r>
              <a:rPr lang="en-US" sz="1100" dirty="0">
                <a:effectLst/>
                <a:latin typeface="Calibri" panose="020F0502020204030204" pitchFamily="34" charset="0"/>
                <a:ea typeface="Times New Roman" panose="02020603050405020304" pitchFamily="18" charset="0"/>
              </a:rPr>
              <a:t>essons can be presented daily, weekly, or even monthly, depending on the context and schedule of the group. T</a:t>
            </a:r>
            <a:r>
              <a:rPr lang="en-US" sz="1100" dirty="0">
                <a:effectLst/>
                <a:latin typeface="Calibri" panose="020F0502020204030204" pitchFamily="34" charset="0"/>
                <a:ea typeface="Aptos" panose="020B0004020202020204" pitchFamily="34" charset="0"/>
              </a:rPr>
              <a:t>his course includes interactive group activities, videos, data to consider, opportunities for discussions on Scripture and faith-sharing conversations, and more.</a:t>
            </a:r>
            <a:br>
              <a:rPr lang="en-US" sz="1800" dirty="0">
                <a:effectLst/>
                <a:latin typeface="Calibri" panose="020F0502020204030204" pitchFamily="34" charset="0"/>
                <a:ea typeface="Aptos" panose="020B0004020202020204" pitchFamily="34" charset="0"/>
              </a:rPr>
            </a:br>
            <a:br>
              <a:rPr lang="en-US" dirty="0"/>
            </a:br>
            <a:endParaRPr lang="en-US" dirty="0"/>
          </a:p>
          <a:p>
            <a:endParaRPr lang="en-US" dirty="0"/>
          </a:p>
          <a:p>
            <a:endParaRPr lang="en-US" dirty="0"/>
          </a:p>
        </p:txBody>
      </p:sp>
    </p:spTree>
    <p:extLst>
      <p:ext uri="{BB962C8B-B14F-4D97-AF65-F5344CB8AC3E}">
        <p14:creationId xmlns:p14="http://schemas.microsoft.com/office/powerpoint/2010/main" val="4216031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4" name="Slide Number Placeholder 3"/>
          <p:cNvSpPr>
            <a:spLocks noGrp="1"/>
          </p:cNvSpPr>
          <p:nvPr>
            <p:ph type="sldNum" sz="quarter" idx="10"/>
          </p:nvPr>
        </p:nvSpPr>
        <p:spPr/>
        <p:txBody>
          <a:bodyPr/>
          <a:lstStyle/>
          <a:p>
            <a:pPr defTabSz="931774" eaLnBrk="1" fontAlgn="auto" hangingPunct="1">
              <a:spcBef>
                <a:spcPts val="0"/>
              </a:spcBef>
              <a:spcAft>
                <a:spcPts val="0"/>
              </a:spcAft>
              <a:defRPr/>
            </a:pPr>
            <a:fld id="{1DB43D62-E271-470D-ACB8-9D348822D58A}" type="slidenum">
              <a:rPr lang="en-US">
                <a:solidFill>
                  <a:prstClr val="black"/>
                </a:solidFill>
                <a:latin typeface="Calibri" panose="020F0502020204030204"/>
              </a:rPr>
              <a:pPr defTabSz="931774" eaLnBrk="1" fontAlgn="auto" hangingPunct="1">
                <a:spcBef>
                  <a:spcPts val="0"/>
                </a:spcBef>
                <a:spcAft>
                  <a:spcPts val="0"/>
                </a:spcAft>
                <a:defRPr/>
              </a:pPr>
              <a:t>28</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2D24CFA0-D036-49F0-B87A-DC97697D384B}"/>
              </a:ext>
            </a:extLst>
          </p:cNvPr>
          <p:cNvSpPr>
            <a:spLocks noGrp="1"/>
          </p:cNvSpPr>
          <p:nvPr>
            <p:ph type="body" sz="quarter" idx="3"/>
          </p:nvPr>
        </p:nvSpPr>
        <p:spPr>
          <a:xfrm>
            <a:off x="701040" y="3655026"/>
            <a:ext cx="5608320" cy="3660458"/>
          </a:xfrm>
        </p:spPr>
        <p:txBody>
          <a:bodyPr/>
          <a:lstStyle/>
          <a:p>
            <a:r>
              <a:rPr lang="en-US" sz="1100" dirty="0"/>
              <a:t>We offer a multitude of additional resources, from our flagship radio broadcast to devotions and from topical studies to online Bible studies and courses, that are designed to reach people at various stages of their faith journey and to help them more effectively share the Good News with people in our lives who don’t share the Christian faith.</a:t>
            </a:r>
          </a:p>
        </p:txBody>
      </p:sp>
    </p:spTree>
    <p:extLst>
      <p:ext uri="{BB962C8B-B14F-4D97-AF65-F5344CB8AC3E}">
        <p14:creationId xmlns:p14="http://schemas.microsoft.com/office/powerpoint/2010/main" val="1836044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2575"/>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29</a:t>
            </a:fld>
            <a:endParaRPr lang="en-US" dirty="0"/>
          </a:p>
        </p:txBody>
      </p:sp>
      <p:sp>
        <p:nvSpPr>
          <p:cNvPr id="6" name="Notes Placeholder 5">
            <a:extLst>
              <a:ext uri="{FF2B5EF4-FFF2-40B4-BE49-F238E27FC236}">
                <a16:creationId xmlns:a16="http://schemas.microsoft.com/office/drawing/2014/main" id="{75ADC223-0CF2-4F04-9DA6-B841292C76B1}"/>
              </a:ext>
            </a:extLst>
          </p:cNvPr>
          <p:cNvSpPr>
            <a:spLocks noGrp="1"/>
          </p:cNvSpPr>
          <p:nvPr>
            <p:ph type="body" sz="quarter" idx="3"/>
          </p:nvPr>
        </p:nvSpPr>
        <p:spPr>
          <a:xfrm>
            <a:off x="701040" y="3600432"/>
            <a:ext cx="5608320" cy="4219732"/>
          </a:xfrm>
        </p:spPr>
        <p:txBody>
          <a:bodyPr/>
          <a:lstStyle/>
          <a:p>
            <a:r>
              <a:rPr lang="en-US" sz="1100" kern="1200" dirty="0">
                <a:solidFill>
                  <a:schemeClr val="tx1"/>
                </a:solidFill>
                <a:effectLst/>
                <a:latin typeface="+mn-lt"/>
                <a:ea typeface="+mn-ea"/>
                <a:cs typeface="+mn-cs"/>
              </a:rPr>
              <a:t>Our </a:t>
            </a:r>
            <a:r>
              <a:rPr lang="en-US" sz="1100" dirty="0"/>
              <a:t>annual Gospel Adventures interactive experience </a:t>
            </a:r>
            <a:r>
              <a:rPr lang="en-US" sz="1100" kern="1200" dirty="0">
                <a:solidFill>
                  <a:schemeClr val="tx1"/>
                </a:solidFill>
                <a:effectLst/>
                <a:latin typeface="+mn-lt"/>
                <a:ea typeface="+mn-ea"/>
                <a:cs typeface="+mn-cs"/>
              </a:rPr>
              <a:t>includes a daily curriculum, videos, theme music, maps, colorful graphs and charts, hands-on activities, identification boxes, questions for discussion, and more—all working together to </a:t>
            </a:r>
            <a:r>
              <a:rPr lang="en-US" sz="1100" dirty="0"/>
              <a:t>showcase</a:t>
            </a:r>
            <a:r>
              <a:rPr lang="en-US" sz="1100" kern="1200" dirty="0">
                <a:solidFill>
                  <a:schemeClr val="tx1"/>
                </a:solidFill>
                <a:effectLst/>
                <a:latin typeface="+mn-lt"/>
                <a:ea typeface="+mn-ea"/>
                <a:cs typeface="+mn-cs"/>
              </a:rPr>
              <a:t> the highlighted country's religion, ethnic groups, ways of living, culture, customs, and history. By the end of the journey, participants will possess a deeper understanding of the work of the Gospel in their own lives and how God is at work in people’s lives in this exciting part of the world. And best of all, this five-day adventure is completely </a:t>
            </a:r>
            <a:r>
              <a:rPr lang="en-US" sz="1100" b="1" i="1" kern="1200" dirty="0">
                <a:solidFill>
                  <a:schemeClr val="tx1"/>
                </a:solidFill>
                <a:effectLst/>
                <a:latin typeface="+mn-lt"/>
                <a:ea typeface="+mn-ea"/>
                <a:cs typeface="+mn-cs"/>
              </a:rPr>
              <a:t>FREE!</a:t>
            </a:r>
            <a:endParaRPr lang="en-US" sz="1100" kern="1200" dirty="0">
              <a:solidFill>
                <a:schemeClr val="tx1"/>
              </a:solidFill>
              <a:effectLst/>
              <a:latin typeface="+mn-lt"/>
              <a:ea typeface="+mn-ea"/>
              <a:cs typeface="+mn-cs"/>
            </a:endParaRPr>
          </a:p>
          <a:p>
            <a:r>
              <a:rPr lang="en-US" sz="1100" b="1" i="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While it originally rolls out and </a:t>
            </a:r>
            <a:r>
              <a:rPr lang="en-US" sz="1100" dirty="0"/>
              <a:t>i</a:t>
            </a:r>
            <a:r>
              <a:rPr lang="en-US" sz="1100" kern="1200" dirty="0">
                <a:solidFill>
                  <a:schemeClr val="tx1"/>
                </a:solidFill>
                <a:effectLst/>
                <a:latin typeface="+mn-lt"/>
                <a:ea typeface="+mn-ea"/>
                <a:cs typeface="+mn-cs"/>
              </a:rPr>
              <a:t>s widely used </a:t>
            </a:r>
            <a:r>
              <a:rPr lang="en-US" sz="1100" dirty="0"/>
              <a:t>annually</a:t>
            </a:r>
            <a:r>
              <a:rPr lang="en-US" sz="1100" kern="1200" dirty="0">
                <a:solidFill>
                  <a:schemeClr val="tx1"/>
                </a:solidFill>
                <a:effectLst/>
                <a:latin typeface="+mn-lt"/>
                <a:ea typeface="+mn-ea"/>
                <a:cs typeface="+mn-cs"/>
              </a:rPr>
              <a:t> during National Lutheran Schools Week in January, this program is available to be used anytime throughout the entire year by individuals and schools. It has been a hugely popular resource for home schools and </a:t>
            </a:r>
            <a:r>
              <a:rPr lang="en-US" sz="1100" dirty="0"/>
              <a:t>children studying virtually from home. Around</a:t>
            </a:r>
            <a:r>
              <a:rPr lang="en-US" sz="1100" kern="1200" dirty="0">
                <a:solidFill>
                  <a:schemeClr val="tx1"/>
                </a:solidFill>
                <a:effectLst/>
                <a:latin typeface="+mn-lt"/>
                <a:ea typeface="+mn-ea"/>
                <a:cs typeface="+mn-cs"/>
              </a:rPr>
              <a:t> </a:t>
            </a:r>
            <a:r>
              <a:rPr lang="en-US" sz="1100" dirty="0"/>
              <a:t>4</a:t>
            </a:r>
            <a:r>
              <a:rPr lang="en-US" sz="1100" kern="1200" dirty="0">
                <a:solidFill>
                  <a:schemeClr val="tx1"/>
                </a:solidFill>
                <a:effectLst/>
                <a:latin typeface="+mn-lt"/>
                <a:ea typeface="+mn-ea"/>
                <a:cs typeface="+mn-cs"/>
              </a:rPr>
              <a:t>0,000 elementary and middle school students </a:t>
            </a:r>
            <a:r>
              <a:rPr lang="en-US" sz="1100" dirty="0"/>
              <a:t>typically</a:t>
            </a:r>
            <a:r>
              <a:rPr lang="en-US" sz="1100" kern="1200" dirty="0">
                <a:solidFill>
                  <a:schemeClr val="tx1"/>
                </a:solidFill>
                <a:effectLst/>
                <a:latin typeface="+mn-lt"/>
                <a:ea typeface="+mn-ea"/>
                <a:cs typeface="+mn-cs"/>
              </a:rPr>
              <a:t> participate in the program </a:t>
            </a:r>
            <a:r>
              <a:rPr lang="en-US" sz="1100" dirty="0"/>
              <a:t>each</a:t>
            </a:r>
            <a:r>
              <a:rPr lang="en-US" sz="1100" kern="1200" dirty="0">
                <a:solidFill>
                  <a:schemeClr val="tx1"/>
                </a:solidFill>
                <a:effectLst/>
                <a:latin typeface="+mn-lt"/>
                <a:ea typeface="+mn-ea"/>
                <a:cs typeface="+mn-cs"/>
              </a:rPr>
              <a:t> year, but the experience offers something for people of all ages. There is still time to participate in our 2024 “trip” to Australia; visit gospeladventures.org. </a:t>
            </a:r>
            <a:r>
              <a:rPr lang="en-US" sz="1100" dirty="0"/>
              <a:t>Stay tuned for more information coming soon about our 2025 “trip” to Kenya!</a:t>
            </a:r>
          </a:p>
        </p:txBody>
      </p:sp>
    </p:spTree>
    <p:extLst>
      <p:ext uri="{BB962C8B-B14F-4D97-AF65-F5344CB8AC3E}">
        <p14:creationId xmlns:p14="http://schemas.microsoft.com/office/powerpoint/2010/main" val="228165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12738"/>
            <a:ext cx="5575300" cy="3136900"/>
          </a:xfrm>
        </p:spPr>
      </p:sp>
      <p:sp>
        <p:nvSpPr>
          <p:cNvPr id="3" name="Notes Placeholder 2"/>
          <p:cNvSpPr>
            <a:spLocks noGrp="1"/>
          </p:cNvSpPr>
          <p:nvPr>
            <p:ph type="body" idx="1"/>
          </p:nvPr>
        </p:nvSpPr>
        <p:spPr>
          <a:xfrm>
            <a:off x="701040" y="3655023"/>
            <a:ext cx="5608320" cy="3660458"/>
          </a:xfrm>
        </p:spPr>
        <p:txBody>
          <a:bodyPr/>
          <a:lstStyle/>
          <a:p>
            <a:r>
              <a:rPr lang="en-US" sz="1100" dirty="0"/>
              <a:t>What do you see when you look closely at this picture?  </a:t>
            </a:r>
          </a:p>
        </p:txBody>
      </p:sp>
      <p:sp>
        <p:nvSpPr>
          <p:cNvPr id="4" name="Slide Number Placeholder 3"/>
          <p:cNvSpPr>
            <a:spLocks noGrp="1"/>
          </p:cNvSpPr>
          <p:nvPr>
            <p:ph type="sldNum" sz="quarter" idx="10"/>
          </p:nvPr>
        </p:nvSpPr>
        <p:spPr/>
        <p:txBody>
          <a:bodyPr/>
          <a:lstStyle/>
          <a:p>
            <a:pPr defTabSz="931774" eaLnBrk="1" fontAlgn="auto" hangingPunct="1">
              <a:spcBef>
                <a:spcPts val="0"/>
              </a:spcBef>
              <a:spcAft>
                <a:spcPts val="0"/>
              </a:spcAft>
              <a:defRPr/>
            </a:pPr>
            <a:fld id="{1DB43D62-E271-470D-ACB8-9D348822D58A}" type="slidenum">
              <a:rPr lang="en-US">
                <a:solidFill>
                  <a:prstClr val="black"/>
                </a:solidFill>
                <a:latin typeface="Calibri" panose="020F0502020204030204"/>
              </a:rPr>
              <a:pPr defTabSz="931774" eaLnBrk="1" fontAlgn="auto" hangingPunct="1">
                <a:spcBef>
                  <a:spcPts val="0"/>
                </a:spcBef>
                <a:spcAft>
                  <a:spcPts val="0"/>
                </a:spcAft>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7831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2575"/>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30</a:t>
            </a:fld>
            <a:endParaRPr lang="en-US" dirty="0"/>
          </a:p>
        </p:txBody>
      </p:sp>
      <p:sp>
        <p:nvSpPr>
          <p:cNvPr id="5" name="Notes Placeholder 4">
            <a:extLst>
              <a:ext uri="{FF2B5EF4-FFF2-40B4-BE49-F238E27FC236}">
                <a16:creationId xmlns:a16="http://schemas.microsoft.com/office/drawing/2014/main" id="{884166E0-7052-6312-28B9-D1FA1429FA6C}"/>
              </a:ext>
            </a:extLst>
          </p:cNvPr>
          <p:cNvSpPr>
            <a:spLocks noGrp="1"/>
          </p:cNvSpPr>
          <p:nvPr>
            <p:ph type="body" sz="quarter" idx="3"/>
          </p:nvPr>
        </p:nvSpPr>
        <p:spPr>
          <a:xfrm>
            <a:off x="701040" y="3635692"/>
            <a:ext cx="5608320" cy="3660458"/>
          </a:xfrm>
        </p:spPr>
        <p:txBody>
          <a:bodyPr/>
          <a:lstStyle/>
          <a:p>
            <a:pPr marL="0" marR="0">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Building on the popularity of the classroom experience provided by Gospel Adventures, LHM teamed up with Group Publishing to launch a new weekly audio program for kids. The Gospel Adventures Show is available online at gospeladventures.org/show or wherever you listen to podcasts. It also airs on more than 50 radio stations across the United States.</a:t>
            </a:r>
          </a:p>
          <a:p>
            <a:pPr algn="l"/>
            <a:r>
              <a:rPr lang="en-US" sz="1100" dirty="0">
                <a:effectLst/>
                <a:ea typeface="Calibri" panose="020F0502020204030204" pitchFamily="34" charset="0"/>
                <a:cs typeface="Times New Roman" panose="02020603050405020304" pitchFamily="18" charset="0"/>
              </a:rPr>
              <a:t>Through Bible Stories, songs, storytelling, and activities, kids will encounter clear and compelling Gospel themes. Join our hosts, Ben and Noah, as they teach listeners about Jesus and His love for us! </a:t>
            </a:r>
            <a:br>
              <a:rPr lang="en-US" sz="1100" dirty="0">
                <a:effectLst/>
                <a:ea typeface="Calibri" panose="020F0502020204030204" pitchFamily="34" charset="0"/>
                <a:cs typeface="Times New Roman" panose="02020603050405020304" pitchFamily="18" charset="0"/>
              </a:rPr>
            </a:br>
            <a:br>
              <a:rPr lang="en-US" sz="1100" dirty="0">
                <a:effectLst/>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88659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54000"/>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31</a:t>
            </a:fld>
            <a:endParaRPr lang="en-US" dirty="0"/>
          </a:p>
        </p:txBody>
      </p:sp>
      <p:sp>
        <p:nvSpPr>
          <p:cNvPr id="6" name="Notes Placeholder 5">
            <a:extLst>
              <a:ext uri="{FF2B5EF4-FFF2-40B4-BE49-F238E27FC236}">
                <a16:creationId xmlns:a16="http://schemas.microsoft.com/office/drawing/2014/main" id="{75ADC223-0CF2-4F04-9DA6-B841292C76B1}"/>
              </a:ext>
            </a:extLst>
          </p:cNvPr>
          <p:cNvSpPr>
            <a:spLocks noGrp="1"/>
          </p:cNvSpPr>
          <p:nvPr>
            <p:ph type="body" sz="quarter" idx="3"/>
          </p:nvPr>
        </p:nvSpPr>
        <p:spPr>
          <a:xfrm>
            <a:off x="701040" y="3559489"/>
            <a:ext cx="5608320" cy="4219732"/>
          </a:xfrm>
        </p:spPr>
        <p:txBody>
          <a:bodyPr/>
          <a:lstStyle/>
          <a:p>
            <a:pPr algn="l"/>
            <a:r>
              <a:rPr lang="en-US" sz="1100" b="0" i="0" u="none" strike="noStrike" baseline="0" dirty="0"/>
              <a:t>Drawing from insights learned from the </a:t>
            </a:r>
            <a:r>
              <a:rPr lang="en-US" sz="1100" b="0" i="1" u="none" strike="noStrike" baseline="0" dirty="0"/>
              <a:t>Better Together </a:t>
            </a:r>
            <a:r>
              <a:rPr lang="en-US" sz="1100" b="0" i="0" u="none" strike="noStrike" baseline="0" dirty="0"/>
              <a:t>research in partnership with Barna Group, LHM established </a:t>
            </a:r>
            <a:r>
              <a:rPr lang="en-US" sz="1100" b="1" i="0" u="none" strike="noStrike" baseline="0" dirty="0"/>
              <a:t>The Hopeful Neighborhood Project</a:t>
            </a:r>
            <a:r>
              <a:rPr lang="en-US" sz="1100" b="0" i="0" u="none" strike="noStrike" baseline="0" dirty="0"/>
              <a:t>. The Hopeful Neighborhood Project is a collaborative network committed to improving neighborhood well-being around</a:t>
            </a:r>
          </a:p>
          <a:p>
            <a:pPr algn="l"/>
            <a:r>
              <a:rPr lang="en-US" sz="1100" b="0" i="0" u="none" strike="noStrike" baseline="0" dirty="0"/>
              <a:t>the world. Our resources and online network equip and encourage neighbors to work together, using their gifts and the gifts of their community, to pursue the common good of their neighborhood.</a:t>
            </a:r>
            <a:br>
              <a:rPr lang="en-US" sz="1100" b="0" i="0" u="none" strike="noStrike" baseline="0" dirty="0"/>
            </a:br>
            <a:br>
              <a:rPr lang="en-US" sz="1100" b="0" i="0" u="none" strike="noStrike" baseline="0" dirty="0"/>
            </a:br>
            <a:r>
              <a:rPr lang="en-US" sz="1100" b="0" i="0" u="none" strike="noStrike" baseline="0" dirty="0"/>
              <a:t>At LHM we’ve identified three important steps toward healthier, more hopeful neighborhoods. First, discover the gifts. Second, imagine the possibilities. And third, pursue the common good. When put into action, these steps can help us make real connections with our neighbors, increase neighborhood well-being, and work toward a world where all people experience the love of Jesus.</a:t>
            </a:r>
            <a:br>
              <a:rPr lang="en-US" sz="1100" b="0" i="0" u="none" strike="noStrike" baseline="0" dirty="0"/>
            </a:br>
            <a:endParaRPr lang="en-US" sz="1100" b="0" i="0" u="none" strike="noStrike" baseline="0" dirty="0"/>
          </a:p>
          <a:p>
            <a:r>
              <a:rPr lang="en-US" sz="1100" dirty="0">
                <a:effectLst/>
                <a:ea typeface="Calibri" panose="020F0502020204030204" pitchFamily="34" charset="0"/>
              </a:rPr>
              <a:t>The Hopeful Neighborhood Project and its program partner, University of Missouri Extension, were honored with the Best Neighborhood Program award during the 2023 Neighborhoods USA (NUSA) conference for their work on Missouri Good Neighbor Week. During the 2022 Missouri Good Neighbor Week, there were 12,854 documented acts of neighboring in 63 counties, 11 individuals and groups recognized for the best acts of neighboring statewide, and 10 people nominated as the Most Engaged Neighbor in Missouri. Missouri is the only state to celebrate neighboring for an entire week after the governor signed it into law.</a:t>
            </a:r>
          </a:p>
          <a:p>
            <a:pPr algn="l"/>
            <a:br>
              <a:rPr lang="en-US" sz="1100" b="0" i="0" u="none" strike="noStrike" baseline="0" dirty="0"/>
            </a:br>
            <a:r>
              <a:rPr lang="en-US" sz="1100" b="0" i="0" u="none" strike="noStrike" baseline="0" dirty="0"/>
              <a:t>For more information, visit hopefuneighborhoods.org.</a:t>
            </a:r>
          </a:p>
          <a:p>
            <a:pPr algn="l"/>
            <a:endParaRPr lang="en-US" sz="1100" dirty="0"/>
          </a:p>
          <a:p>
            <a:pPr algn="l"/>
            <a:endParaRPr lang="en-US" sz="1100" dirty="0"/>
          </a:p>
          <a:p>
            <a:pPr algn="l"/>
            <a:endParaRPr lang="en-US" sz="1100" dirty="0"/>
          </a:p>
        </p:txBody>
      </p:sp>
    </p:spTree>
    <p:extLst>
      <p:ext uri="{BB962C8B-B14F-4D97-AF65-F5344CB8AC3E}">
        <p14:creationId xmlns:p14="http://schemas.microsoft.com/office/powerpoint/2010/main" val="1098446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5"/>
          </p:nvPr>
        </p:nvSpPr>
        <p:spPr/>
        <p:txBody>
          <a:bodyPr/>
          <a:lstStyle/>
          <a:p>
            <a:fld id="{981305CB-395E-3940-80EE-52C32E557177}" type="slidenum">
              <a:rPr lang="en-US" smtClean="0"/>
              <a:t>32</a:t>
            </a:fld>
            <a:endParaRPr lang="en-US" dirty="0"/>
          </a:p>
        </p:txBody>
      </p:sp>
      <p:sp>
        <p:nvSpPr>
          <p:cNvPr id="6" name="Notes Placeholder 5">
            <a:extLst>
              <a:ext uri="{FF2B5EF4-FFF2-40B4-BE49-F238E27FC236}">
                <a16:creationId xmlns:a16="http://schemas.microsoft.com/office/drawing/2014/main" id="{14426F31-D688-49F6-AD8C-90F9D7CB42D5}"/>
              </a:ext>
            </a:extLst>
          </p:cNvPr>
          <p:cNvSpPr>
            <a:spLocks noGrp="1"/>
          </p:cNvSpPr>
          <p:nvPr>
            <p:ph type="body" sz="quarter" idx="3"/>
          </p:nvPr>
        </p:nvSpPr>
        <p:spPr>
          <a:xfrm>
            <a:off x="701040" y="3614079"/>
            <a:ext cx="5608320" cy="3660458"/>
          </a:xfrm>
        </p:spPr>
        <p:txBody>
          <a:bodyPr/>
          <a:lstStyle/>
          <a:p>
            <a:r>
              <a:rPr lang="en-US" sz="1100" dirty="0"/>
              <a:t>As the longest running Christian outreach radio broadcast, The Lutheran Hour continues to expand its reach here in the United States – it is </a:t>
            </a:r>
            <a:r>
              <a:rPr lang="en-US" sz="1100" kern="1200" dirty="0">
                <a:solidFill>
                  <a:schemeClr val="tx1"/>
                </a:solidFill>
                <a:effectLst/>
                <a:latin typeface="+mn-lt"/>
                <a:ea typeface="+mn-ea"/>
                <a:cs typeface="+mn-cs"/>
              </a:rPr>
              <a:t>currently broadcast each week through airings on around 1,700 radio stations throughout North America as well as the American Forces Network. The program is also available </a:t>
            </a:r>
            <a:r>
              <a:rPr lang="en-US" sz="1100" dirty="0"/>
              <a:t>as a podcast and on</a:t>
            </a:r>
            <a:r>
              <a:rPr lang="en-US" sz="1100" kern="1200" dirty="0">
                <a:solidFill>
                  <a:schemeClr val="tx1"/>
                </a:solidFill>
                <a:effectLst/>
                <a:latin typeface="+mn-lt"/>
                <a:ea typeface="+mn-ea"/>
                <a:cs typeface="+mn-cs"/>
              </a:rPr>
              <a:t> several new media platforms, including:</a:t>
            </a:r>
          </a:p>
          <a:p>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Amazon Alexa, a voice-activated assistant to play media programming;</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Spotify, an on-demand media streaming service;</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iHeartRadio, a free broadcast and internet radio platform; and</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SiriusXM Satellite Radio’s Family Talk Channel 131 at 10 a.m. EST every Sunday.</a:t>
            </a:r>
          </a:p>
          <a:p>
            <a:pPr lvl="0"/>
            <a:endParaRPr lang="en-US" sz="1100" dirty="0"/>
          </a:p>
          <a:p>
            <a:pPr lvl="0"/>
            <a:r>
              <a:rPr lang="en-US" sz="1100" kern="1200" dirty="0">
                <a:solidFill>
                  <a:schemeClr val="tx1"/>
                </a:solidFill>
                <a:effectLst/>
                <a:latin typeface="+mn-lt"/>
                <a:ea typeface="+mn-ea"/>
                <a:cs typeface="+mn-cs"/>
              </a:rPr>
              <a:t>In addition to the weekly broadcasts, special programs are now being offered each year for Easter and Christmas.  </a:t>
            </a:r>
            <a:endParaRPr lang="en-US" dirty="0"/>
          </a:p>
        </p:txBody>
      </p:sp>
    </p:spTree>
    <p:extLst>
      <p:ext uri="{BB962C8B-B14F-4D97-AF65-F5344CB8AC3E}">
        <p14:creationId xmlns:p14="http://schemas.microsoft.com/office/powerpoint/2010/main" val="644236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4838" y="360363"/>
            <a:ext cx="5575300" cy="3136900"/>
          </a:xfrm>
        </p:spPr>
      </p:sp>
      <p:sp>
        <p:nvSpPr>
          <p:cNvPr id="4" name="Slide Number Placeholder 3"/>
          <p:cNvSpPr>
            <a:spLocks noGrp="1"/>
          </p:cNvSpPr>
          <p:nvPr>
            <p:ph type="sldNum" sz="quarter" idx="5"/>
          </p:nvPr>
        </p:nvSpPr>
        <p:spPr/>
        <p:txBody>
          <a:bodyPr/>
          <a:lstStyle/>
          <a:p>
            <a:fld id="{981305CB-395E-3940-80EE-52C32E557177}" type="slidenum">
              <a:rPr lang="en-US" smtClean="0"/>
              <a:t>33</a:t>
            </a:fld>
            <a:endParaRPr lang="en-US" dirty="0"/>
          </a:p>
        </p:txBody>
      </p:sp>
      <p:sp>
        <p:nvSpPr>
          <p:cNvPr id="6" name="Notes Placeholder 5">
            <a:extLst>
              <a:ext uri="{FF2B5EF4-FFF2-40B4-BE49-F238E27FC236}">
                <a16:creationId xmlns:a16="http://schemas.microsoft.com/office/drawing/2014/main" id="{8F6D732A-4D95-4530-B4F5-AE8668C3DFCE}"/>
              </a:ext>
            </a:extLst>
          </p:cNvPr>
          <p:cNvSpPr>
            <a:spLocks noGrp="1"/>
          </p:cNvSpPr>
          <p:nvPr>
            <p:ph type="body" sz="quarter" idx="3"/>
          </p:nvPr>
        </p:nvSpPr>
        <p:spPr>
          <a:xfrm>
            <a:off x="604838" y="3645129"/>
            <a:ext cx="5714940" cy="3660458"/>
          </a:xfrm>
        </p:spPr>
        <p:txBody>
          <a:bodyPr/>
          <a:lstStyle/>
          <a:p>
            <a:r>
              <a:rPr lang="en-US" sz="1100" dirty="0"/>
              <a:t>Another of these new media platforms offering LHM programming are the apps </a:t>
            </a:r>
            <a:r>
              <a:rPr lang="en-US" sz="1100" kern="1200" dirty="0">
                <a:solidFill>
                  <a:schemeClr val="tx1"/>
                </a:solidFill>
                <a:effectLst/>
                <a:ea typeface="+mn-ea"/>
                <a:cs typeface="+mn-cs"/>
              </a:rPr>
              <a:t>available for Apple, Android, and Kindle devices. Check out the following apps: </a:t>
            </a:r>
          </a:p>
          <a:p>
            <a:endParaRPr lang="en-US" sz="1100" dirty="0"/>
          </a:p>
          <a:p>
            <a:r>
              <a:rPr lang="en-US" sz="1100" b="1" dirty="0"/>
              <a:t>Connected by LHM App</a:t>
            </a:r>
            <a:br>
              <a:rPr lang="en-US" sz="1100" dirty="0"/>
            </a:br>
            <a:r>
              <a:rPr lang="en-US" sz="1100" i="1" dirty="0"/>
              <a:t>LHM Daily (and Seasonal) Devotions</a:t>
            </a:r>
          </a:p>
          <a:p>
            <a:r>
              <a:rPr lang="en-US" sz="1100" dirty="0"/>
              <a:t>Inspirational Scripture-based messages are available at your fingertips every day (and also through a daily email). Read the devotion text, listen to the audio version, or share the devotion with a friend. Season-themed devotions during Advent and Lent are also available. </a:t>
            </a:r>
          </a:p>
          <a:p>
            <a:endParaRPr lang="en-US" sz="1100" dirty="0"/>
          </a:p>
          <a:p>
            <a:r>
              <a:rPr lang="en-US" sz="1100" i="1" dirty="0"/>
              <a:t>The Lutheran Hour</a:t>
            </a:r>
          </a:p>
          <a:p>
            <a:r>
              <a:rPr lang="en-US" sz="1100" dirty="0"/>
              <a:t>Play the audio or read the text of the program's current sermon, search and play a sermon from </a:t>
            </a:r>
            <a:r>
              <a:rPr lang="en-US" sz="1100" b="0" dirty="0"/>
              <a:t>The Lutheran Hour </a:t>
            </a:r>
            <a:r>
              <a:rPr lang="en-US" sz="1100" dirty="0"/>
              <a:t>archive, or learn about the program’s Speakers through the years.</a:t>
            </a:r>
          </a:p>
          <a:p>
            <a:endParaRPr lang="en-US" sz="1100" dirty="0"/>
          </a:p>
          <a:p>
            <a:r>
              <a:rPr lang="en-US" sz="1100" i="1" dirty="0"/>
              <a:t>Video Bible Studies  </a:t>
            </a:r>
            <a:br>
              <a:rPr lang="en-US" sz="1100" dirty="0"/>
            </a:br>
            <a:r>
              <a:rPr lang="en-US" sz="1100" dirty="0"/>
              <a:t>Have immediate access to award-winning, original Bible studies with streaming video, study guides, downloads, and more. </a:t>
            </a:r>
          </a:p>
          <a:p>
            <a:endParaRPr lang="en-US" sz="1100" dirty="0"/>
          </a:p>
          <a:p>
            <a:r>
              <a:rPr lang="en-US" sz="1100" i="1" dirty="0"/>
              <a:t>Project Connect </a:t>
            </a:r>
            <a:br>
              <a:rPr lang="en-US" sz="1100" dirty="0"/>
            </a:br>
            <a:r>
              <a:rPr lang="en-US" sz="1100" dirty="0"/>
              <a:t>As a topical booklet ministry, </a:t>
            </a:r>
            <a:r>
              <a:rPr lang="en-US" sz="1100" b="0" dirty="0"/>
              <a:t>Project Connect </a:t>
            </a:r>
            <a:r>
              <a:rPr lang="en-US" sz="1100" dirty="0"/>
              <a:t>is an excellent evangelism resource. It gives congregations and individuals an outreach program that works and is easy to maintain. This app not only allows you to download and share these great resources, but to listen to high quality recordings as well.</a:t>
            </a:r>
          </a:p>
          <a:p>
            <a:endParaRPr lang="en-US" sz="1100" b="1" dirty="0"/>
          </a:p>
          <a:p>
            <a:r>
              <a:rPr lang="en-US" sz="1100" b="1" dirty="0"/>
              <a:t>CPTLN APP</a:t>
            </a:r>
            <a:br>
              <a:rPr lang="en-US" sz="1100" dirty="0"/>
            </a:br>
            <a:r>
              <a:rPr lang="en-US" sz="1100" dirty="0">
                <a:solidFill>
                  <a:srgbClr val="000000"/>
                </a:solidFill>
              </a:rPr>
              <a:t>This</a:t>
            </a:r>
            <a:r>
              <a:rPr lang="en-US" sz="1100" dirty="0">
                <a:solidFill>
                  <a:srgbClr val="000000"/>
                </a:solidFill>
                <a:effectLst/>
                <a:ea typeface="Times New Roman" panose="02020603050405020304" pitchFamily="18" charset="0"/>
              </a:rPr>
              <a:t> app, full of resources created </a:t>
            </a:r>
            <a:r>
              <a:rPr lang="en-US" sz="1100" i="1" dirty="0">
                <a:solidFill>
                  <a:srgbClr val="000000"/>
                </a:solidFill>
                <a:effectLst/>
                <a:ea typeface="Times New Roman" panose="02020603050405020304" pitchFamily="18" charset="0"/>
              </a:rPr>
              <a:t>for </a:t>
            </a:r>
            <a:r>
              <a:rPr lang="en-US" sz="1100" dirty="0">
                <a:solidFill>
                  <a:srgbClr val="000000"/>
                </a:solidFill>
                <a:effectLst/>
                <a:ea typeface="Times New Roman" panose="02020603050405020304" pitchFamily="18" charset="0"/>
              </a:rPr>
              <a:t>Hispanics </a:t>
            </a:r>
            <a:r>
              <a:rPr lang="en-US" sz="1100" i="1" dirty="0">
                <a:solidFill>
                  <a:srgbClr val="000000"/>
                </a:solidFill>
                <a:effectLst/>
                <a:ea typeface="Times New Roman" panose="02020603050405020304" pitchFamily="18" charset="0"/>
              </a:rPr>
              <a:t>by </a:t>
            </a:r>
            <a:r>
              <a:rPr lang="en-US" sz="1100" dirty="0">
                <a:solidFill>
                  <a:srgbClr val="000000"/>
                </a:solidFill>
                <a:effectLst/>
                <a:ea typeface="Times New Roman" panose="02020603050405020304" pitchFamily="18" charset="0"/>
              </a:rPr>
              <a:t>Hispanics, offers a convenient way to connect Hispanics to Jesus and equip them to share the Good News of the Gospel with others. </a:t>
            </a:r>
            <a:r>
              <a:rPr lang="en-US" sz="1100" dirty="0">
                <a:solidFill>
                  <a:srgbClr val="000000"/>
                </a:solidFill>
                <a:effectLst/>
                <a:ea typeface="Calibri" panose="020F0502020204030204" pitchFamily="34" charset="0"/>
              </a:rPr>
              <a:t>This app is a mobile hub for all our Spanish resources, including Para el Camino, Sentido Latino, audio files, Daily Devotions, seasonal devotions, The Lutheran Hour sermons, sermon notes, Project Connect booklet PDFs, Bible studies, reflections, Vivenciar.net, a Bible app, and a chat function. </a:t>
            </a:r>
            <a:endParaRPr lang="en-US" sz="1100" dirty="0"/>
          </a:p>
        </p:txBody>
      </p:sp>
    </p:spTree>
    <p:extLst>
      <p:ext uri="{BB962C8B-B14F-4D97-AF65-F5344CB8AC3E}">
        <p14:creationId xmlns:p14="http://schemas.microsoft.com/office/powerpoint/2010/main" val="3636751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7621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34</a:t>
            </a:fld>
            <a:endParaRPr lang="en-US" dirty="0"/>
          </a:p>
        </p:txBody>
      </p:sp>
      <p:sp>
        <p:nvSpPr>
          <p:cNvPr id="6" name="Notes Placeholder 5">
            <a:extLst>
              <a:ext uri="{FF2B5EF4-FFF2-40B4-BE49-F238E27FC236}">
                <a16:creationId xmlns:a16="http://schemas.microsoft.com/office/drawing/2014/main" id="{905E77CD-CB6D-4F99-82BB-D05A8AE6629B}"/>
              </a:ext>
            </a:extLst>
          </p:cNvPr>
          <p:cNvSpPr>
            <a:spLocks noGrp="1"/>
          </p:cNvSpPr>
          <p:nvPr>
            <p:ph type="body" sz="quarter" idx="3"/>
          </p:nvPr>
        </p:nvSpPr>
        <p:spPr>
          <a:xfrm>
            <a:off x="701040" y="3504896"/>
            <a:ext cx="5608320" cy="3660458"/>
          </a:xfrm>
        </p:spPr>
        <p:txBody>
          <a:bodyPr/>
          <a:lstStyle/>
          <a:p>
            <a:pPr marL="0" indent="0">
              <a:buFont typeface="Arial" panose="020B0604020202020204" pitchFamily="34" charset="0"/>
              <a:buNone/>
            </a:pPr>
            <a:r>
              <a:rPr lang="en-US" sz="1100" dirty="0"/>
              <a:t>Acutely aware of the need for people to share their faith in a way that’s sensitive to others and mindful of circumstances, LHM offers an online learning system of outreach courses called LHM Learn. These online courses and webinars cover five faith-strengthening categories and use an array of multimedia elements to help you gain a hearing for the Gospel message. </a:t>
            </a:r>
          </a:p>
          <a:p>
            <a:pPr marL="171450" indent="-171450">
              <a:buFont typeface="Arial" panose="020B0604020202020204" pitchFamily="34" charset="0"/>
              <a:buChar char="•"/>
            </a:pPr>
            <a:r>
              <a:rPr lang="en-US" sz="1100" dirty="0"/>
              <a:t>Christian Foundations explores the basics of Christianity from biblical, theological, and historical perspectives; </a:t>
            </a:r>
          </a:p>
          <a:p>
            <a:pPr marL="171450" indent="-171450">
              <a:buFont typeface="Arial" panose="020B0604020202020204" pitchFamily="34" charset="0"/>
              <a:buChar char="•"/>
            </a:pPr>
            <a:r>
              <a:rPr lang="en-US" sz="1100" dirty="0"/>
              <a:t>Cultural concepts helps understand different demographics, cultures, and religions in our world today; </a:t>
            </a:r>
          </a:p>
          <a:p>
            <a:pPr marL="171450" indent="-171450">
              <a:buFont typeface="Arial" panose="020B0604020202020204" pitchFamily="34" charset="0"/>
              <a:buChar char="•"/>
            </a:pPr>
            <a:r>
              <a:rPr lang="en-US" sz="1100" dirty="0"/>
              <a:t>Everyday insights provides thoughts and the good and bad that life throws at us; </a:t>
            </a:r>
          </a:p>
          <a:p>
            <a:pPr marL="171450" indent="-171450">
              <a:buFont typeface="Arial" panose="020B0604020202020204" pitchFamily="34" charset="0"/>
              <a:buChar char="•"/>
            </a:pPr>
            <a:r>
              <a:rPr lang="en-US" sz="1100" dirty="0"/>
              <a:t>Outreach essentials equips for personal evangelism and provides tools to reach others with the Gospel;</a:t>
            </a:r>
          </a:p>
          <a:p>
            <a:pPr marL="171450" indent="-171450">
              <a:buFont typeface="Arial" panose="020B0604020202020204" pitchFamily="34" charset="0"/>
              <a:buChar char="•"/>
            </a:pPr>
            <a:r>
              <a:rPr lang="en-US" sz="1100" dirty="0"/>
              <a:t>Spiritual reflections are devotional thoughts meant to strengthen and encourage</a:t>
            </a:r>
          </a:p>
          <a:p>
            <a:endParaRPr lang="en-US" sz="1100" dirty="0"/>
          </a:p>
          <a:p>
            <a:r>
              <a:rPr lang="en-US" sz="1100" dirty="0"/>
              <a:t>Courses often feature a downloadable journal, discussion guide, videos, Scripture passages, outreach scenarios, and more. A short quiz tops off each course and reinforces the materials studied.</a:t>
            </a:r>
          </a:p>
          <a:p>
            <a:endParaRPr lang="en-US" sz="1100" dirty="0"/>
          </a:p>
          <a:p>
            <a:pPr lvl="0"/>
            <a:r>
              <a:rPr lang="en-US" sz="1100" dirty="0"/>
              <a:t>Check out lhm.org/learn today.</a:t>
            </a:r>
            <a:endParaRPr lang="en-US" dirty="0"/>
          </a:p>
        </p:txBody>
      </p:sp>
    </p:spTree>
    <p:extLst>
      <p:ext uri="{BB962C8B-B14F-4D97-AF65-F5344CB8AC3E}">
        <p14:creationId xmlns:p14="http://schemas.microsoft.com/office/powerpoint/2010/main" val="1184477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35</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r>
              <a:rPr lang="en-US" sz="1100" dirty="0"/>
              <a:t>LHM takes seriously the need to measure our global impact for the sake of good stewardship and ability to truly make the greatest difference.</a:t>
            </a:r>
          </a:p>
          <a:p>
            <a:endParaRPr lang="en-US" sz="1100" dirty="0"/>
          </a:p>
          <a:p>
            <a:r>
              <a:rPr lang="en-US" sz="1100" b="0" i="0" u="none" strike="noStrike" baseline="0" dirty="0">
                <a:solidFill>
                  <a:srgbClr val="221E1F"/>
                </a:solidFill>
              </a:rPr>
              <a:t>In 2015, LHM embarked upon SENT, a bold initiative that sought to clarify and communicate LHM’s vision and strategic plan to advance our mission. At that time</a:t>
            </a:r>
            <a:r>
              <a:rPr lang="en-US" sz="1100" kern="1200" dirty="0">
                <a:solidFill>
                  <a:schemeClr val="tx1"/>
                </a:solidFill>
                <a:effectLst/>
                <a:latin typeface="+mn-lt"/>
                <a:ea typeface="+mn-ea"/>
                <a:cs typeface="+mn-cs"/>
              </a:rPr>
              <a:t>, we were sharing the Gospel around 51 million times each week. It is with gratitude to God, and deep appreciation to the multitude of people who have supported our ministry efforts, that we have now </a:t>
            </a:r>
            <a:r>
              <a:rPr lang="en-US" sz="1100" dirty="0"/>
              <a:t>more than </a:t>
            </a:r>
            <a:r>
              <a:rPr lang="en-US" sz="1100" kern="1200" dirty="0">
                <a:solidFill>
                  <a:schemeClr val="tx1"/>
                </a:solidFill>
                <a:effectLst/>
                <a:latin typeface="+mn-lt"/>
                <a:ea typeface="+mn-ea"/>
                <a:cs typeface="+mn-cs"/>
              </a:rPr>
              <a:t> quadrupled this number </a:t>
            </a:r>
            <a:r>
              <a:rPr lang="en-US" sz="1100" kern="1200" dirty="0">
                <a:effectLst/>
                <a:ea typeface="+mn-ea"/>
                <a:cs typeface="+mn-cs"/>
              </a:rPr>
              <a:t>to </a:t>
            </a:r>
            <a:r>
              <a:rPr lang="en-US" sz="1100" b="1" kern="1200" dirty="0">
                <a:effectLst/>
                <a:ea typeface="+mn-ea"/>
                <a:cs typeface="+mn-cs"/>
              </a:rPr>
              <a:t>reach people around the world with the Gospel </a:t>
            </a:r>
            <a:r>
              <a:rPr lang="en-US" sz="1100" b="1" dirty="0"/>
              <a:t>nearly 235</a:t>
            </a:r>
            <a:r>
              <a:rPr lang="en-US" sz="1100" b="1" kern="1200" dirty="0">
                <a:effectLst/>
                <a:ea typeface="+mn-ea"/>
                <a:cs typeface="+mn-cs"/>
              </a:rPr>
              <a:t> million times each week</a:t>
            </a:r>
            <a:r>
              <a:rPr lang="en-US" sz="1100" kern="1200" dirty="0">
                <a:effectLst/>
                <a:ea typeface="+mn-ea"/>
                <a:cs typeface="+mn-cs"/>
              </a:rPr>
              <a:t>! </a:t>
            </a:r>
            <a:r>
              <a:rPr lang="en-US" sz="1100" dirty="0"/>
              <a:t>These relationships led to:</a:t>
            </a:r>
          </a:p>
          <a:p>
            <a:pPr marL="342900" marR="0" lvl="0" indent="-342900">
              <a:spcBef>
                <a:spcPts val="0"/>
              </a:spcBef>
              <a:spcAft>
                <a:spcPts val="0"/>
              </a:spcAft>
              <a:buFont typeface="Symbol" panose="05050102010706020507" pitchFamily="18" charset="2"/>
              <a:buChar char=""/>
            </a:pPr>
            <a:r>
              <a:rPr lang="en-US" sz="1100" dirty="0">
                <a:effectLst/>
                <a:ea typeface="Calibri" panose="020F0502020204030204" pitchFamily="34" charset="0"/>
                <a:cs typeface="Segoe UI" panose="020B0502040204020203" pitchFamily="34" charset="0"/>
              </a:rPr>
              <a:t>People intentionally provided contact information for follow up more than 1.95 million times last year in response to LHM’s culturally relevant outreach efforts.</a:t>
            </a:r>
            <a:endParaRPr lang="en-US" sz="11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ea typeface="Calibri" panose="020F0502020204030204" pitchFamily="34" charset="0"/>
                <a:cs typeface="Segoe UI" panose="020B0502040204020203" pitchFamily="34" charset="0"/>
              </a:rPr>
              <a:t>LHM referred people to local churches and Christian communities for spiritual growth and nurturing more than 265,000 times last year.</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effectLst/>
                <a:ea typeface="Times New Roman" panose="02020603050405020304" pitchFamily="18" charset="0"/>
                <a:cs typeface="Times New Roman" panose="02020603050405020304" pitchFamily="18" charset="0"/>
              </a:rPr>
              <a:t>More than 66,000 individuals participated for the first time last year in Bible Correspondence Courses offered by LHM ministry centers around the world.</a:t>
            </a:r>
            <a:endParaRPr lang="en-US" sz="1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effectLst/>
                <a:ea typeface="Calibri" panose="020F0502020204030204" pitchFamily="34" charset="0"/>
                <a:cs typeface="Times New Roman" panose="02020603050405020304" pitchFamily="18" charset="0"/>
              </a:rPr>
              <a:t>Individuals completed an LHM ministry activity nearly 420,000 times last year that equipped them to share their faith more effectively.</a:t>
            </a:r>
            <a:br>
              <a:rPr lang="en-US" sz="1100" dirty="0">
                <a:effectLst/>
                <a:ea typeface="Calibri" panose="020F0502020204030204" pitchFamily="34" charset="0"/>
                <a:cs typeface="Times New Roman" panose="02020603050405020304" pitchFamily="18" charset="0"/>
              </a:rPr>
            </a:br>
            <a:br>
              <a:rPr lang="en-US" sz="1100" dirty="0">
                <a:effectLst/>
                <a:ea typeface="Calibri" panose="020F0502020204030204" pitchFamily="34" charset="0"/>
                <a:cs typeface="Times New Roman" panose="02020603050405020304" pitchFamily="18" charset="0"/>
              </a:rPr>
            </a:br>
            <a:endParaRPr lang="en-US" sz="1100" dirty="0">
              <a:effectLst/>
              <a:ea typeface="Calibri" panose="020F0502020204030204" pitchFamily="34" charset="0"/>
              <a:cs typeface="Times New Roman" panose="02020603050405020304" pitchFamily="18" charset="0"/>
            </a:endParaRPr>
          </a:p>
          <a:p>
            <a:r>
              <a:rPr lang="en-US" sz="1100" dirty="0"/>
              <a:t>We are also blessed to have around 365,000 engaged constituents, i</a:t>
            </a:r>
            <a:r>
              <a:rPr lang="en-US" sz="1100" dirty="0">
                <a:effectLst/>
                <a:ea typeface="Calibri" panose="020F0502020204030204" pitchFamily="34" charset="0"/>
                <a:cs typeface="Times New Roman" panose="02020603050405020304" pitchFamily="18" charset="0"/>
              </a:rPr>
              <a:t>ndividuals who are actively connected to LHM through its resources or the sharing of their time, talent, or treasure in support of the organizational mission.</a:t>
            </a:r>
            <a:br>
              <a:rPr lang="en-US" sz="1100" dirty="0"/>
            </a:br>
            <a:br>
              <a:rPr lang="en-US" sz="1100" dirty="0"/>
            </a:br>
            <a:r>
              <a:rPr lang="en-US" sz="1100" kern="1200" dirty="0">
                <a:solidFill>
                  <a:schemeClr val="tx1"/>
                </a:solidFill>
                <a:effectLst/>
                <a:latin typeface="+mn-lt"/>
                <a:ea typeface="+mn-ea"/>
                <a:cs typeface="+mn-cs"/>
              </a:rPr>
              <a:t>While we rejoice at these blessings that God has provided to this ministry, our work is not done. LHM will not rest until every person has the opportunity to hear the Gospel in an understandable way.</a:t>
            </a:r>
            <a:r>
              <a:rPr lang="en-US" sz="1100" dirty="0"/>
              <a:t> </a:t>
            </a:r>
          </a:p>
          <a:p>
            <a:endParaRPr lang="en-US" dirty="0"/>
          </a:p>
        </p:txBody>
      </p:sp>
    </p:spTree>
    <p:extLst>
      <p:ext uri="{BB962C8B-B14F-4D97-AF65-F5344CB8AC3E}">
        <p14:creationId xmlns:p14="http://schemas.microsoft.com/office/powerpoint/2010/main" val="3514819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36</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r>
              <a:rPr lang="en-US" sz="1200" dirty="0"/>
              <a:t>Thank you for joining us today. You can learn more about our work by visiting the online and social media addresses shown on the screen. </a:t>
            </a:r>
          </a:p>
          <a:p>
            <a:endParaRPr lang="en-US" sz="1200" dirty="0"/>
          </a:p>
          <a:p>
            <a:r>
              <a:rPr lang="en-US" sz="1200" dirty="0"/>
              <a:t>Does anyone have any questions?</a:t>
            </a:r>
          </a:p>
          <a:p>
            <a:endParaRPr lang="en-US" dirty="0"/>
          </a:p>
        </p:txBody>
      </p:sp>
    </p:spTree>
    <p:extLst>
      <p:ext uri="{BB962C8B-B14F-4D97-AF65-F5344CB8AC3E}">
        <p14:creationId xmlns:p14="http://schemas.microsoft.com/office/powerpoint/2010/main" val="1223332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37</a:t>
            </a:fld>
            <a:endParaRPr lang="en-US" dirty="0"/>
          </a:p>
        </p:txBody>
      </p:sp>
      <p:sp>
        <p:nvSpPr>
          <p:cNvPr id="6" name="Notes Placeholder 5">
            <a:extLst>
              <a:ext uri="{FF2B5EF4-FFF2-40B4-BE49-F238E27FC236}">
                <a16:creationId xmlns:a16="http://schemas.microsoft.com/office/drawing/2014/main" id="{6506D9F0-F8CE-4BA5-98A0-10AB13DB2D28}"/>
              </a:ext>
            </a:extLst>
          </p:cNvPr>
          <p:cNvSpPr>
            <a:spLocks noGrp="1"/>
          </p:cNvSpPr>
          <p:nvPr>
            <p:ph type="body" sz="quarter" idx="3"/>
          </p:nvPr>
        </p:nvSpPr>
        <p:spPr>
          <a:xfrm>
            <a:off x="701040" y="3573135"/>
            <a:ext cx="5608320" cy="3660458"/>
          </a:xfrm>
        </p:spPr>
        <p:txBody>
          <a:bodyPr/>
          <a:lstStyle/>
          <a:p>
            <a:endParaRPr lang="en-US" dirty="0"/>
          </a:p>
        </p:txBody>
      </p:sp>
    </p:spTree>
    <p:extLst>
      <p:ext uri="{BB962C8B-B14F-4D97-AF65-F5344CB8AC3E}">
        <p14:creationId xmlns:p14="http://schemas.microsoft.com/office/powerpoint/2010/main" val="8869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39725"/>
            <a:ext cx="5575300" cy="3136900"/>
          </a:xfrm>
        </p:spPr>
      </p:sp>
      <p:sp>
        <p:nvSpPr>
          <p:cNvPr id="3" name="Notes Placeholder 2"/>
          <p:cNvSpPr>
            <a:spLocks noGrp="1"/>
          </p:cNvSpPr>
          <p:nvPr>
            <p:ph type="body" idx="1"/>
          </p:nvPr>
        </p:nvSpPr>
        <p:spPr>
          <a:xfrm>
            <a:off x="701040" y="3668672"/>
            <a:ext cx="5608320" cy="3660458"/>
          </a:xfrm>
        </p:spPr>
        <p:txBody>
          <a:bodyPr/>
          <a:lstStyle/>
          <a:p>
            <a:r>
              <a:rPr lang="en-US" sz="1100" dirty="0"/>
              <a:t>PEOPLE!  These are real people who are serving our church through the mission and ministry of LHM. When you look closely you can see the faces of ministry. From staff in St. Louis, to ministry center directors around the world, to volunteers who support us in mission, this mosaic of faces speaks to the focus of LHM and our call from Christ to spread the Gospel.</a:t>
            </a:r>
          </a:p>
          <a:p>
            <a:endParaRPr lang="en-US" sz="1100" dirty="0"/>
          </a:p>
        </p:txBody>
      </p:sp>
      <p:sp>
        <p:nvSpPr>
          <p:cNvPr id="4" name="Slide Number Placeholder 3"/>
          <p:cNvSpPr>
            <a:spLocks noGrp="1"/>
          </p:cNvSpPr>
          <p:nvPr>
            <p:ph type="sldNum" sz="quarter" idx="10"/>
          </p:nvPr>
        </p:nvSpPr>
        <p:spPr/>
        <p:txBody>
          <a:bodyPr/>
          <a:lstStyle/>
          <a:p>
            <a:fld id="{981305CB-395E-3940-80EE-52C32E557177}" type="slidenum">
              <a:rPr lang="en-US" smtClean="0"/>
              <a:t>4</a:t>
            </a:fld>
            <a:endParaRPr lang="en-US" dirty="0"/>
          </a:p>
        </p:txBody>
      </p:sp>
    </p:spTree>
    <p:extLst>
      <p:ext uri="{BB962C8B-B14F-4D97-AF65-F5344CB8AC3E}">
        <p14:creationId xmlns:p14="http://schemas.microsoft.com/office/powerpoint/2010/main" val="382073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5</a:t>
            </a:fld>
            <a:endParaRPr lang="en-US" dirty="0"/>
          </a:p>
        </p:txBody>
      </p:sp>
      <p:sp>
        <p:nvSpPr>
          <p:cNvPr id="5" name="Notes Placeholder 4">
            <a:extLst>
              <a:ext uri="{FF2B5EF4-FFF2-40B4-BE49-F238E27FC236}">
                <a16:creationId xmlns:a16="http://schemas.microsoft.com/office/drawing/2014/main" id="{DB73E85A-9CAB-1C1C-3E4A-87F0A3FB71C8}"/>
              </a:ext>
            </a:extLst>
          </p:cNvPr>
          <p:cNvSpPr>
            <a:spLocks noGrp="1"/>
          </p:cNvSpPr>
          <p:nvPr>
            <p:ph type="body" sz="quarter" idx="3"/>
          </p:nvPr>
        </p:nvSpPr>
        <p:spPr>
          <a:xfrm>
            <a:off x="701040" y="3627120"/>
            <a:ext cx="5608320" cy="4507230"/>
          </a:xfrm>
        </p:spPr>
        <p:txBody>
          <a:bodyPr/>
          <a:lstStyle/>
          <a:p>
            <a:r>
              <a:rPr lang="en-US" sz="1100" dirty="0"/>
              <a:t>In 1917, 12 laymen came together to help solve a challenge facing the LCMS church body. They were able to address that challenge and from that initial beginning launched what is now called Lutheran Hour Ministries. What started as 12 has grown to a global ministry with a mission and vision to reach the lost.</a:t>
            </a:r>
            <a:br>
              <a:rPr lang="en-US" sz="1100" dirty="0"/>
            </a:br>
            <a:endParaRPr lang="en-US" dirty="0"/>
          </a:p>
        </p:txBody>
      </p:sp>
    </p:spTree>
    <p:extLst>
      <p:ext uri="{BB962C8B-B14F-4D97-AF65-F5344CB8AC3E}">
        <p14:creationId xmlns:p14="http://schemas.microsoft.com/office/powerpoint/2010/main" val="173633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6</a:t>
            </a:fld>
            <a:endParaRPr lang="en-US" dirty="0"/>
          </a:p>
        </p:txBody>
      </p:sp>
      <p:sp>
        <p:nvSpPr>
          <p:cNvPr id="5" name="Notes Placeholder 4">
            <a:extLst>
              <a:ext uri="{FF2B5EF4-FFF2-40B4-BE49-F238E27FC236}">
                <a16:creationId xmlns:a16="http://schemas.microsoft.com/office/drawing/2014/main" id="{DB73E85A-9CAB-1C1C-3E4A-87F0A3FB71C8}"/>
              </a:ext>
            </a:extLst>
          </p:cNvPr>
          <p:cNvSpPr>
            <a:spLocks noGrp="1"/>
          </p:cNvSpPr>
          <p:nvPr>
            <p:ph type="body" sz="quarter" idx="3"/>
          </p:nvPr>
        </p:nvSpPr>
        <p:spPr>
          <a:xfrm>
            <a:off x="701040" y="3627120"/>
            <a:ext cx="5608320" cy="4507230"/>
          </a:xfrm>
        </p:spPr>
        <p:txBody>
          <a:bodyPr/>
          <a:lstStyle/>
          <a:p>
            <a:r>
              <a:rPr lang="en-US" sz="1100" dirty="0"/>
              <a:t>Throughout our history, the organization has met people where they are to share the Gospel. From radio in the 1930s to television in the 1950s to digital outreach today, our ministry has leveraged the latest in communications technology to share the Good News with as many people as possible.</a:t>
            </a:r>
          </a:p>
          <a:p>
            <a:endParaRPr lang="en-US" dirty="0"/>
          </a:p>
        </p:txBody>
      </p:sp>
    </p:spTree>
    <p:extLst>
      <p:ext uri="{BB962C8B-B14F-4D97-AF65-F5344CB8AC3E}">
        <p14:creationId xmlns:p14="http://schemas.microsoft.com/office/powerpoint/2010/main" val="3613455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39725"/>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7</a:t>
            </a:fld>
            <a:endParaRPr lang="en-US" dirty="0"/>
          </a:p>
        </p:txBody>
      </p:sp>
      <p:sp>
        <p:nvSpPr>
          <p:cNvPr id="6" name="Notes Placeholder 5">
            <a:extLst>
              <a:ext uri="{FF2B5EF4-FFF2-40B4-BE49-F238E27FC236}">
                <a16:creationId xmlns:a16="http://schemas.microsoft.com/office/drawing/2014/main" id="{2798AC23-278B-4ED5-B402-5138DF1103A1}"/>
              </a:ext>
            </a:extLst>
          </p:cNvPr>
          <p:cNvSpPr>
            <a:spLocks noGrp="1"/>
          </p:cNvSpPr>
          <p:nvPr>
            <p:ph type="body" sz="quarter" idx="3"/>
          </p:nvPr>
        </p:nvSpPr>
        <p:spPr>
          <a:xfrm>
            <a:off x="701040" y="3664970"/>
            <a:ext cx="5608320" cy="3720091"/>
          </a:xfrm>
        </p:spPr>
        <p:txBody>
          <a:bodyPr/>
          <a:lstStyle/>
          <a:p>
            <a:pPr defTabSz="931774">
              <a:defRPr/>
            </a:pPr>
            <a:r>
              <a:rPr lang="en-US" sz="1100" b="0" i="0" u="none" strike="noStrike" baseline="0" dirty="0">
                <a:solidFill>
                  <a:srgbClr val="221E1F"/>
                </a:solidFill>
              </a:rPr>
              <a:t>Today, it’s more important than ever to reach out in relevant ways to a broken world with the hope of the Gospel. We live in a time of opportunities:</a:t>
            </a:r>
            <a:endParaRPr lang="en-US" sz="1100" dirty="0"/>
          </a:p>
          <a:p>
            <a:pPr marL="174708" indent="-174708" defTabSz="931774">
              <a:buFont typeface="Arial" panose="020B0604020202020204" pitchFamily="34" charset="0"/>
              <a:buChar char="•"/>
              <a:defRPr/>
            </a:pPr>
            <a:r>
              <a:rPr lang="en-US" sz="1100" dirty="0"/>
              <a:t>More than three billion people have yet to hear the saving message of Christ.</a:t>
            </a:r>
          </a:p>
          <a:p>
            <a:pPr marL="174708" indent="-174708" defTabSz="931774">
              <a:buFont typeface="Arial" panose="020B0604020202020204" pitchFamily="34" charset="0"/>
              <a:buChar char="•"/>
              <a:defRPr/>
            </a:pPr>
            <a:r>
              <a:rPr lang="en-US" sz="1100" dirty="0">
                <a:solidFill>
                  <a:prstClr val="black"/>
                </a:solidFill>
              </a:rPr>
              <a:t>Technology allows us to engage with each other more efficiently and effectively than any other time in history, especially as people crave a relationship with God and each other.</a:t>
            </a:r>
            <a:endParaRPr lang="en-US" sz="1100" baseline="0" dirty="0"/>
          </a:p>
          <a:p>
            <a:pPr marL="174708" indent="-174708" defTabSz="931774">
              <a:buFont typeface="Arial" panose="020B0604020202020204" pitchFamily="34" charset="0"/>
              <a:buChar char="•"/>
              <a:defRPr/>
            </a:pPr>
            <a:r>
              <a:rPr lang="en-US" sz="1100" dirty="0"/>
              <a:t>We can use our gifts to make a real difference right where we are. Our faith, put into action on a local level, can make an immediate and personal impact in our neighborhood and beyond.</a:t>
            </a:r>
            <a:endParaRPr lang="en-US" sz="1100" baseline="0" dirty="0"/>
          </a:p>
          <a:p>
            <a:pPr marL="174708" indent="-174708" defTabSz="931774">
              <a:buFont typeface="Arial" panose="020B0604020202020204" pitchFamily="34" charset="0"/>
              <a:buChar char="•"/>
              <a:defRPr/>
            </a:pPr>
            <a:endParaRPr lang="en-US" sz="1100" baseline="0" dirty="0"/>
          </a:p>
          <a:p>
            <a:pPr defTabSz="931774">
              <a:defRPr/>
            </a:pPr>
            <a:r>
              <a:rPr lang="en-US" sz="1100" dirty="0"/>
              <a:t>The need for bold proclamation of Christ’s love has never been greater!</a:t>
            </a:r>
          </a:p>
          <a:p>
            <a:endParaRPr lang="en-US" dirty="0"/>
          </a:p>
        </p:txBody>
      </p:sp>
    </p:spTree>
    <p:extLst>
      <p:ext uri="{BB962C8B-B14F-4D97-AF65-F5344CB8AC3E}">
        <p14:creationId xmlns:p14="http://schemas.microsoft.com/office/powerpoint/2010/main" val="255593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85750"/>
            <a:ext cx="5575300" cy="3136900"/>
          </a:xfrm>
        </p:spPr>
      </p:sp>
      <p:sp>
        <p:nvSpPr>
          <p:cNvPr id="4" name="Slide Number Placeholder 3"/>
          <p:cNvSpPr>
            <a:spLocks noGrp="1"/>
          </p:cNvSpPr>
          <p:nvPr>
            <p:ph type="sldNum" sz="quarter" idx="5"/>
          </p:nvPr>
        </p:nvSpPr>
        <p:spPr/>
        <p:txBody>
          <a:bodyPr/>
          <a:lstStyle/>
          <a:p>
            <a:fld id="{981305CB-395E-3940-80EE-52C32E557177}" type="slidenum">
              <a:rPr lang="en-US" smtClean="0"/>
              <a:t>8</a:t>
            </a:fld>
            <a:endParaRPr lang="en-US" dirty="0"/>
          </a:p>
        </p:txBody>
      </p:sp>
      <p:sp>
        <p:nvSpPr>
          <p:cNvPr id="6" name="Notes Placeholder 5">
            <a:extLst>
              <a:ext uri="{FF2B5EF4-FFF2-40B4-BE49-F238E27FC236}">
                <a16:creationId xmlns:a16="http://schemas.microsoft.com/office/drawing/2014/main" id="{1B932613-6B46-426F-BAB0-8AD8F33077BA}"/>
              </a:ext>
            </a:extLst>
          </p:cNvPr>
          <p:cNvSpPr>
            <a:spLocks noGrp="1"/>
          </p:cNvSpPr>
          <p:nvPr>
            <p:ph type="body" sz="quarter" idx="3"/>
          </p:nvPr>
        </p:nvSpPr>
        <p:spPr>
          <a:xfrm>
            <a:off x="701040" y="3641375"/>
            <a:ext cx="5608320" cy="3660458"/>
          </a:xfrm>
        </p:spPr>
        <p:txBody>
          <a:bodyPr/>
          <a:lstStyle/>
          <a:p>
            <a:r>
              <a:rPr lang="en-US" sz="1100" dirty="0"/>
              <a:t>The Lord has placed Lutheran Hour Ministries in a unique position to respond. Lutheran Hour Ministries is a trusted resource in mass media proclamation with a global network</a:t>
            </a:r>
            <a:r>
              <a:rPr lang="en-US" sz="1100" baseline="0" dirty="0"/>
              <a:t> of partners. </a:t>
            </a:r>
            <a:r>
              <a:rPr lang="en-US" sz="1100" dirty="0"/>
              <a:t>Lutheran Hour Ministries carries out its mission of </a:t>
            </a:r>
            <a:r>
              <a:rPr lang="en-US" sz="1100" i="1" dirty="0"/>
              <a:t>Bringing Christ to the Nations—and the Nations to the Church </a:t>
            </a:r>
            <a:r>
              <a:rPr lang="en-US" sz="1100" dirty="0"/>
              <a:t>by developing culturally relevant programs and projects that proclaim the Gospel to the unchurched. We then encourage these people who are reached to respond by contacting staff or volunteers. We cultivate relationships with those who have responded to ultimately facilitate a relationship between them and a welcoming Christian community, thus helping grow the Kingdom of God.</a:t>
            </a:r>
          </a:p>
          <a:p>
            <a:endParaRPr lang="en-US" sz="1100" dirty="0"/>
          </a:p>
          <a:p>
            <a:r>
              <a:rPr lang="en-US" sz="1100" dirty="0"/>
              <a:t>LHM has established a bold vision to work together to share the love of Christ to the world. While God’s work on the human heart can never be measured, we will not rest until…</a:t>
            </a:r>
          </a:p>
          <a:p>
            <a:endParaRPr lang="en-US" sz="1100" dirty="0"/>
          </a:p>
          <a:p>
            <a:pPr marL="342900" marR="0" lvl="0" indent="-342900">
              <a:spcBef>
                <a:spcPts val="0"/>
              </a:spcBef>
              <a:spcAft>
                <a:spcPts val="0"/>
              </a:spcAft>
              <a:buFont typeface="Symbol" panose="05050102010706020507" pitchFamily="18" charset="2"/>
              <a:buChar char=""/>
            </a:pPr>
            <a:r>
              <a:rPr lang="en-US" sz="1100" dirty="0">
                <a:solidFill>
                  <a:srgbClr val="000000"/>
                </a:solidFill>
                <a:effectLst/>
                <a:ea typeface="Times New Roman" panose="02020603050405020304" pitchFamily="18" charset="0"/>
              </a:rPr>
              <a:t>Every person has the opportunity to hear the Gospel in an understandable way;</a:t>
            </a:r>
            <a:endParaRPr lang="en-US" sz="1100" dirty="0">
              <a:solidFill>
                <a:srgbClr val="000000"/>
              </a:solidFill>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effectLst/>
                <a:ea typeface="Times New Roman" panose="02020603050405020304" pitchFamily="18" charset="0"/>
              </a:rPr>
              <a:t>Those seeking are connected to a healthy Christian community where they can grow in their faith;</a:t>
            </a:r>
            <a:endParaRPr lang="en-US" sz="1100" dirty="0">
              <a:solidFill>
                <a:srgbClr val="000000"/>
              </a:solidFill>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effectLst/>
                <a:ea typeface="Times New Roman" panose="02020603050405020304" pitchFamily="18" charset="0"/>
              </a:rPr>
              <a:t>Every Christian is equipped to share the Gospel in word and deed; and</a:t>
            </a:r>
            <a:endParaRPr lang="en-US" sz="1100" dirty="0">
              <a:solidFill>
                <a:srgbClr val="000000"/>
              </a:solidFill>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effectLst/>
                <a:ea typeface="Times New Roman" panose="02020603050405020304" pitchFamily="18" charset="0"/>
              </a:rPr>
              <a:t>Engaged Christians advance this common mission as a global community.</a:t>
            </a:r>
            <a:endParaRPr lang="en-US" sz="1100" dirty="0">
              <a:solidFill>
                <a:srgbClr val="000000"/>
              </a:solidFill>
              <a:effectLst/>
              <a:ea typeface="Calibri" panose="020F0502020204030204" pitchFamily="34" charset="0"/>
            </a:endParaRPr>
          </a:p>
          <a:p>
            <a:endParaRPr lang="en-US" dirty="0"/>
          </a:p>
        </p:txBody>
      </p:sp>
    </p:spTree>
    <p:extLst>
      <p:ext uri="{BB962C8B-B14F-4D97-AF65-F5344CB8AC3E}">
        <p14:creationId xmlns:p14="http://schemas.microsoft.com/office/powerpoint/2010/main" val="45259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71463"/>
            <a:ext cx="5575300" cy="3136900"/>
          </a:xfrm>
        </p:spPr>
      </p:sp>
      <p:sp>
        <p:nvSpPr>
          <p:cNvPr id="4" name="Slide Number Placeholder 3"/>
          <p:cNvSpPr>
            <a:spLocks noGrp="1"/>
          </p:cNvSpPr>
          <p:nvPr>
            <p:ph type="sldNum" sz="quarter" idx="10"/>
          </p:nvPr>
        </p:nvSpPr>
        <p:spPr/>
        <p:txBody>
          <a:bodyPr/>
          <a:lstStyle/>
          <a:p>
            <a:fld id="{981305CB-395E-3940-80EE-52C32E557177}" type="slidenum">
              <a:rPr lang="en-US" smtClean="0"/>
              <a:t>9</a:t>
            </a:fld>
            <a:endParaRPr lang="en-US" dirty="0"/>
          </a:p>
        </p:txBody>
      </p:sp>
      <p:sp>
        <p:nvSpPr>
          <p:cNvPr id="5" name="Notes Placeholder 4">
            <a:extLst>
              <a:ext uri="{FF2B5EF4-FFF2-40B4-BE49-F238E27FC236}">
                <a16:creationId xmlns:a16="http://schemas.microsoft.com/office/drawing/2014/main" id="{9F9662C5-64E6-59D2-47AD-EC864AEEC237}"/>
              </a:ext>
            </a:extLst>
          </p:cNvPr>
          <p:cNvSpPr>
            <a:spLocks noGrp="1"/>
          </p:cNvSpPr>
          <p:nvPr>
            <p:ph type="body" sz="quarter" idx="3"/>
          </p:nvPr>
        </p:nvSpPr>
        <p:spPr>
          <a:xfrm>
            <a:off x="701040" y="3689032"/>
            <a:ext cx="5608320" cy="3660458"/>
          </a:xfrm>
        </p:spPr>
        <p:txBody>
          <a:bodyPr/>
          <a:lstStyle/>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we connect and share the hope of the Gospel with so many who have never heard the Name of Jesus? Lutheran Hour Ministries (LHM) believes we are called, equipped, and sent to CONNECT people with the Gospel yesterday, today, and into the future.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Building upon the success of the SENT Initiative that </a:t>
            </a:r>
            <a:r>
              <a:rPr lang="en-US" sz="1100" dirty="0">
                <a:effectLst/>
                <a:latin typeface="Calibri" panose="020F0502020204030204" pitchFamily="34" charset="0"/>
                <a:ea typeface="Calibri" panose="020F0502020204030204" pitchFamily="34" charset="0"/>
                <a:cs typeface="Calibri" panose="020F0502020204030204" pitchFamily="34" charset="0"/>
              </a:rPr>
              <a:t>nearly tripled the number of times LHM reaches people with the Gospel each week,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CONNECT is </a:t>
            </a:r>
            <a:r>
              <a:rPr lang="en-US" sz="1100" dirty="0">
                <a:effectLst/>
                <a:latin typeface="Calibri" panose="020F0502020204030204" pitchFamily="34" charset="0"/>
                <a:ea typeface="Calibri" panose="020F0502020204030204" pitchFamily="34" charset="0"/>
                <a:cs typeface="Calibri" panose="020F0502020204030204" pitchFamily="34" charset="0"/>
              </a:rPr>
              <a:t>a crucial next step forward in achieving our shared mission that is fueled by the generous leadership and support of God’s people like you! The urgency of the Gospel is real, and the time to act is now. CONNECT is a bold multi-year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initiative to ignite a movement throughout the Christian church that empowers Christians to use their unique gifts for sharing the Gospel in word and deed.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0925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D6A2C28-9B55-4FE6-864B-89F6045BC6B4}" type="datetimeFigureOut">
              <a:rPr lang="en-US"/>
              <a:pPr>
                <a:defRPr/>
              </a:pPr>
              <a:t>8/23/2024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7995290-A123-4C88-AAF5-5709B85D855B}" type="slidenum">
              <a:rPr lang="en-US"/>
              <a:pPr>
                <a:defRPr/>
              </a:pPr>
              <a:t>‹#›</a:t>
            </a:fld>
            <a:endParaRPr lang="en-US" dirty="0"/>
          </a:p>
        </p:txBody>
      </p:sp>
    </p:spTree>
    <p:extLst>
      <p:ext uri="{BB962C8B-B14F-4D97-AF65-F5344CB8AC3E}">
        <p14:creationId xmlns:p14="http://schemas.microsoft.com/office/powerpoint/2010/main" val="126257765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7D477C-FE1F-4EF9-9522-F5A7EFD7651F}" type="datetimeFigureOut">
              <a:rPr lang="en-US"/>
              <a:pPr>
                <a:defRPr/>
              </a:pPr>
              <a:t>8/23/2024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B47493-2FD4-46B3-B704-D71000574031}" type="slidenum">
              <a:rPr lang="en-US"/>
              <a:pPr>
                <a:defRPr/>
              </a:pPr>
              <a:t>‹#›</a:t>
            </a:fld>
            <a:endParaRPr lang="en-US" dirty="0"/>
          </a:p>
        </p:txBody>
      </p:sp>
    </p:spTree>
    <p:extLst>
      <p:ext uri="{BB962C8B-B14F-4D97-AF65-F5344CB8AC3E}">
        <p14:creationId xmlns:p14="http://schemas.microsoft.com/office/powerpoint/2010/main" val="77466472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F782BE-2249-4BC0-AB79-786C0119D871}" type="datetimeFigureOut">
              <a:rPr lang="en-US"/>
              <a:pPr>
                <a:defRPr/>
              </a:pPr>
              <a:t>8/23/2024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0B09919-916F-4F37-B64A-44305A5DAD39}" type="slidenum">
              <a:rPr lang="en-US"/>
              <a:pPr>
                <a:defRPr/>
              </a:pPr>
              <a:t>‹#›</a:t>
            </a:fld>
            <a:endParaRPr lang="en-US" dirty="0"/>
          </a:p>
        </p:txBody>
      </p:sp>
    </p:spTree>
    <p:extLst>
      <p:ext uri="{BB962C8B-B14F-4D97-AF65-F5344CB8AC3E}">
        <p14:creationId xmlns:p14="http://schemas.microsoft.com/office/powerpoint/2010/main" val="103311126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4A68733-B671-4764-99B5-5BB7D92D9738}" type="datetimeFigureOut">
              <a:rPr lang="en-US"/>
              <a:pPr>
                <a:defRPr/>
              </a:pPr>
              <a:t>8/23/2024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9140C1C-FB9C-4538-B3B2-31A4D33908B1}" type="slidenum">
              <a:rPr lang="en-US"/>
              <a:pPr>
                <a:defRPr/>
              </a:pPr>
              <a:t>‹#›</a:t>
            </a:fld>
            <a:endParaRPr lang="en-US" dirty="0"/>
          </a:p>
        </p:txBody>
      </p:sp>
    </p:spTree>
    <p:extLst>
      <p:ext uri="{BB962C8B-B14F-4D97-AF65-F5344CB8AC3E}">
        <p14:creationId xmlns:p14="http://schemas.microsoft.com/office/powerpoint/2010/main" val="383230189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A9C91F1-601F-4CBD-9180-32FAAE158716}" type="datetimeFigureOut">
              <a:rPr lang="en-US"/>
              <a:pPr>
                <a:defRPr/>
              </a:pPr>
              <a:t>8/23/2024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CBA292B-09F3-4A25-B7DF-B165C354DBA8}" type="slidenum">
              <a:rPr lang="en-US"/>
              <a:pPr>
                <a:defRPr/>
              </a:pPr>
              <a:t>‹#›</a:t>
            </a:fld>
            <a:endParaRPr lang="en-US" dirty="0"/>
          </a:p>
        </p:txBody>
      </p:sp>
    </p:spTree>
    <p:extLst>
      <p:ext uri="{BB962C8B-B14F-4D97-AF65-F5344CB8AC3E}">
        <p14:creationId xmlns:p14="http://schemas.microsoft.com/office/powerpoint/2010/main" val="242025718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BD8B87D-3F9C-4E64-9BA9-2286330ABFCC}" type="datetimeFigureOut">
              <a:rPr lang="en-US"/>
              <a:pPr>
                <a:defRPr/>
              </a:pPr>
              <a:t>8/23/2024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C77C913-C408-4131-A9CA-46721009E1F2}" type="slidenum">
              <a:rPr lang="en-US"/>
              <a:pPr>
                <a:defRPr/>
              </a:pPr>
              <a:t>‹#›</a:t>
            </a:fld>
            <a:endParaRPr lang="en-US" dirty="0"/>
          </a:p>
        </p:txBody>
      </p:sp>
    </p:spTree>
    <p:extLst>
      <p:ext uri="{BB962C8B-B14F-4D97-AF65-F5344CB8AC3E}">
        <p14:creationId xmlns:p14="http://schemas.microsoft.com/office/powerpoint/2010/main" val="16252601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021F1F3-EC1D-4A4A-B77E-BF33EFC1B712}" type="datetimeFigureOut">
              <a:rPr lang="en-US"/>
              <a:pPr>
                <a:defRPr/>
              </a:pPr>
              <a:t>8/23/2024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BE7A504-C795-4C43-8D22-06B403FF6E0B}" type="slidenum">
              <a:rPr lang="en-US"/>
              <a:pPr>
                <a:defRPr/>
              </a:pPr>
              <a:t>‹#›</a:t>
            </a:fld>
            <a:endParaRPr lang="en-US" dirty="0"/>
          </a:p>
        </p:txBody>
      </p:sp>
    </p:spTree>
    <p:extLst>
      <p:ext uri="{BB962C8B-B14F-4D97-AF65-F5344CB8AC3E}">
        <p14:creationId xmlns:p14="http://schemas.microsoft.com/office/powerpoint/2010/main" val="9609194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276FAF9-3499-42AB-BFB9-77586BA67792}" type="datetimeFigureOut">
              <a:rPr lang="en-US"/>
              <a:pPr>
                <a:defRPr/>
              </a:pPr>
              <a:t>8/23/2024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56FFFBD-3684-47D5-AFED-9B7FB01042FA}" type="slidenum">
              <a:rPr lang="en-US"/>
              <a:pPr>
                <a:defRPr/>
              </a:pPr>
              <a:t>‹#›</a:t>
            </a:fld>
            <a:endParaRPr lang="en-US" dirty="0"/>
          </a:p>
        </p:txBody>
      </p:sp>
    </p:spTree>
    <p:extLst>
      <p:ext uri="{BB962C8B-B14F-4D97-AF65-F5344CB8AC3E}">
        <p14:creationId xmlns:p14="http://schemas.microsoft.com/office/powerpoint/2010/main" val="34642743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C76E8C-0290-4A9C-BB66-A953029CFB6F}" type="datetimeFigureOut">
              <a:rPr lang="en-US"/>
              <a:pPr>
                <a:defRPr/>
              </a:pPr>
              <a:t>8/23/2024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327F43A-A3EC-4E4A-A105-E1EC55F77B03}" type="slidenum">
              <a:rPr lang="en-US"/>
              <a:pPr>
                <a:defRPr/>
              </a:pPr>
              <a:t>‹#›</a:t>
            </a:fld>
            <a:endParaRPr lang="en-US" dirty="0"/>
          </a:p>
        </p:txBody>
      </p:sp>
    </p:spTree>
    <p:extLst>
      <p:ext uri="{BB962C8B-B14F-4D97-AF65-F5344CB8AC3E}">
        <p14:creationId xmlns:p14="http://schemas.microsoft.com/office/powerpoint/2010/main" val="34976256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91A5E6A-4330-461D-8A6A-84C79DE2EC3E}" type="datetimeFigureOut">
              <a:rPr lang="en-US"/>
              <a:pPr>
                <a:defRPr/>
              </a:pPr>
              <a:t>8/23/2024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7866E5D-F361-4B13-B78D-6B002DB56661}" type="slidenum">
              <a:rPr lang="en-US"/>
              <a:pPr>
                <a:defRPr/>
              </a:pPr>
              <a:t>‹#›</a:t>
            </a:fld>
            <a:endParaRPr lang="en-US" dirty="0"/>
          </a:p>
        </p:txBody>
      </p:sp>
    </p:spTree>
    <p:extLst>
      <p:ext uri="{BB962C8B-B14F-4D97-AF65-F5344CB8AC3E}">
        <p14:creationId xmlns:p14="http://schemas.microsoft.com/office/powerpoint/2010/main" val="385497799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9B00CAE-AE1E-40F0-8D6D-DE198BED7DEA}" type="datetimeFigureOut">
              <a:rPr lang="en-US"/>
              <a:pPr>
                <a:defRPr/>
              </a:pPr>
              <a:t>8/23/2024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8884989-4779-4542-82A7-CCB32E735CBD}" type="slidenum">
              <a:rPr lang="en-US"/>
              <a:pPr>
                <a:defRPr/>
              </a:pPr>
              <a:t>‹#›</a:t>
            </a:fld>
            <a:endParaRPr lang="en-US" dirty="0"/>
          </a:p>
        </p:txBody>
      </p:sp>
    </p:spTree>
    <p:extLst>
      <p:ext uri="{BB962C8B-B14F-4D97-AF65-F5344CB8AC3E}">
        <p14:creationId xmlns:p14="http://schemas.microsoft.com/office/powerpoint/2010/main" val="10333443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16EB23C-0F18-40D6-B36A-A30ECF111C82}" type="datetimeFigureOut">
              <a:rPr lang="en-US"/>
              <a:pPr>
                <a:defRPr/>
              </a:pPr>
              <a:t>8/23/2024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6639A0D-C525-4C40-BB92-057E4B5E63A9}" type="slidenum">
              <a:rPr lang="en-US"/>
              <a:pPr>
                <a:defRPr/>
              </a:pPr>
              <a:t>‹#›</a:t>
            </a:fld>
            <a:endParaRPr lang="en-US" dirty="0"/>
          </a:p>
        </p:txBody>
      </p:sp>
      <p:pic>
        <p:nvPicPr>
          <p:cNvPr id="2055"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B30FB9-4ABF-4F5A-9DAC-DB1ED3A3E58F}"/>
              </a:ext>
            </a:extLst>
          </p:cNvPr>
          <p:cNvPicPr>
            <a:picLocks noChangeAspect="1"/>
          </p:cNvPicPr>
          <p:nvPr/>
        </p:nvPicPr>
        <p:blipFill>
          <a:blip r:embed="rId3"/>
          <a:stretch>
            <a:fillRect/>
          </a:stretch>
        </p:blipFill>
        <p:spPr>
          <a:xfrm>
            <a:off x="7701698" y="4985029"/>
            <a:ext cx="4150403" cy="1872971"/>
          </a:xfrm>
          <a:prstGeom prst="rect">
            <a:avLst/>
          </a:prstGeom>
        </p:spPr>
      </p:pic>
      <p:pic>
        <p:nvPicPr>
          <p:cNvPr id="6" name="Picture 5" descr="A group of children smiling&#10;&#10;Description automatically generated">
            <a:extLst>
              <a:ext uri="{FF2B5EF4-FFF2-40B4-BE49-F238E27FC236}">
                <a16:creationId xmlns:a16="http://schemas.microsoft.com/office/drawing/2014/main" id="{ADCF44EA-10E9-0CDB-C6DE-6950834DB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695083"/>
            <a:ext cx="11506200" cy="3829050"/>
          </a:xfrm>
          <a:prstGeom prst="rect">
            <a:avLst/>
          </a:prstGeom>
        </p:spPr>
      </p:pic>
    </p:spTree>
    <p:extLst>
      <p:ext uri="{BB962C8B-B14F-4D97-AF65-F5344CB8AC3E}">
        <p14:creationId xmlns:p14="http://schemas.microsoft.com/office/powerpoint/2010/main" val="3486305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FE9A2-84DF-4FE6-9F77-B98EE33D5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sp>
        <p:nvSpPr>
          <p:cNvPr id="7" name="Title 1">
            <a:extLst>
              <a:ext uri="{FF2B5EF4-FFF2-40B4-BE49-F238E27FC236}">
                <a16:creationId xmlns:a16="http://schemas.microsoft.com/office/drawing/2014/main" id="{DCC5F8B6-892B-327A-466A-85436B6DAE6E}"/>
              </a:ext>
            </a:extLst>
          </p:cNvPr>
          <p:cNvSpPr>
            <a:spLocks noGrp="1"/>
          </p:cNvSpPr>
          <p:nvPr>
            <p:ph type="title"/>
          </p:nvPr>
        </p:nvSpPr>
        <p:spPr>
          <a:xfrm>
            <a:off x="0" y="10275"/>
            <a:ext cx="12188952" cy="1140100"/>
          </a:xfrm>
        </p:spPr>
        <p:txBody>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ACCOMPLISHMENTS THROUGH CONNECT</a:t>
            </a:r>
          </a:p>
        </p:txBody>
      </p:sp>
      <p:pic>
        <p:nvPicPr>
          <p:cNvPr id="8" name="Picture 7">
            <a:extLst>
              <a:ext uri="{FF2B5EF4-FFF2-40B4-BE49-F238E27FC236}">
                <a16:creationId xmlns:a16="http://schemas.microsoft.com/office/drawing/2014/main" id="{711A2C87-38DD-7C55-E84B-3DE90230C509}"/>
              </a:ext>
            </a:extLst>
          </p:cNvPr>
          <p:cNvPicPr>
            <a:picLocks noChangeAspect="1"/>
          </p:cNvPicPr>
          <p:nvPr/>
        </p:nvPicPr>
        <p:blipFill>
          <a:blip r:embed="rId4"/>
          <a:srcRect/>
          <a:stretch/>
        </p:blipFill>
        <p:spPr>
          <a:xfrm>
            <a:off x="129208" y="1453670"/>
            <a:ext cx="11933583" cy="3985816"/>
          </a:xfrm>
          <a:prstGeom prst="rect">
            <a:avLst/>
          </a:prstGeom>
        </p:spPr>
      </p:pic>
    </p:spTree>
    <p:extLst>
      <p:ext uri="{BB962C8B-B14F-4D97-AF65-F5344CB8AC3E}">
        <p14:creationId xmlns:p14="http://schemas.microsoft.com/office/powerpoint/2010/main" val="342704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FE9A2-84DF-4FE6-9F77-B98EE33D5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sp>
        <p:nvSpPr>
          <p:cNvPr id="7" name="Title 1">
            <a:extLst>
              <a:ext uri="{FF2B5EF4-FFF2-40B4-BE49-F238E27FC236}">
                <a16:creationId xmlns:a16="http://schemas.microsoft.com/office/drawing/2014/main" id="{DCC5F8B6-892B-327A-466A-85436B6DAE6E}"/>
              </a:ext>
            </a:extLst>
          </p:cNvPr>
          <p:cNvSpPr>
            <a:spLocks noGrp="1"/>
          </p:cNvSpPr>
          <p:nvPr>
            <p:ph type="title"/>
          </p:nvPr>
        </p:nvSpPr>
        <p:spPr>
          <a:xfrm>
            <a:off x="0" y="10275"/>
            <a:ext cx="12188952" cy="1140100"/>
          </a:xfrm>
        </p:spPr>
        <p:txBody>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 GROWING GOSPEL IMPACT THROUGH CONNECT</a:t>
            </a:r>
          </a:p>
        </p:txBody>
      </p:sp>
      <p:pic>
        <p:nvPicPr>
          <p:cNvPr id="3" name="Picture 2" descr="A person in an orange and white circle with text and numbers&#10;&#10;Description automatically generated">
            <a:extLst>
              <a:ext uri="{FF2B5EF4-FFF2-40B4-BE49-F238E27FC236}">
                <a16:creationId xmlns:a16="http://schemas.microsoft.com/office/drawing/2014/main" id="{E6502739-1360-79E8-1C6F-6F4B03B63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82" y="961906"/>
            <a:ext cx="5029200" cy="5054347"/>
          </a:xfrm>
          <a:prstGeom prst="rect">
            <a:avLst/>
          </a:prstGeom>
        </p:spPr>
      </p:pic>
      <p:pic>
        <p:nvPicPr>
          <p:cNvPr id="6" name="Picture 5" descr="A close-up of a globe&#10;&#10;Description automatically generated">
            <a:extLst>
              <a:ext uri="{FF2B5EF4-FFF2-40B4-BE49-F238E27FC236}">
                <a16:creationId xmlns:a16="http://schemas.microsoft.com/office/drawing/2014/main" id="{2A1ED217-A7A1-100B-C759-278E6A747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609" y="1043735"/>
            <a:ext cx="4709160" cy="4584139"/>
          </a:xfrm>
          <a:prstGeom prst="rect">
            <a:avLst/>
          </a:prstGeom>
        </p:spPr>
      </p:pic>
    </p:spTree>
    <p:extLst>
      <p:ext uri="{BB962C8B-B14F-4D97-AF65-F5344CB8AC3E}">
        <p14:creationId xmlns:p14="http://schemas.microsoft.com/office/powerpoint/2010/main" val="3750740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C21-A90D-47B2-8FF4-F5AD61BA7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4630"/>
            <a:ext cx="12188952" cy="786384"/>
          </a:xfrm>
          <a:prstGeom prst="rect">
            <a:avLst/>
          </a:prstGeom>
        </p:spPr>
      </p:pic>
      <p:pic>
        <p:nvPicPr>
          <p:cNvPr id="7" name="Picture 6" descr="A green circle with white arrows around a globe&#10;&#10;Description automatically generated">
            <a:extLst>
              <a:ext uri="{FF2B5EF4-FFF2-40B4-BE49-F238E27FC236}">
                <a16:creationId xmlns:a16="http://schemas.microsoft.com/office/drawing/2014/main" id="{740D52B2-E27E-D724-C890-7F9BF92EB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60" y="1327824"/>
            <a:ext cx="3086100" cy="3086100"/>
          </a:xfrm>
          <a:prstGeom prst="rect">
            <a:avLst/>
          </a:prstGeom>
        </p:spPr>
      </p:pic>
      <p:pic>
        <p:nvPicPr>
          <p:cNvPr id="9" name="Picture 8" descr="A white cell phone in a green circle&#10;&#10;Description automatically generated">
            <a:extLst>
              <a:ext uri="{FF2B5EF4-FFF2-40B4-BE49-F238E27FC236}">
                <a16:creationId xmlns:a16="http://schemas.microsoft.com/office/drawing/2014/main" id="{5EA9F7EC-A88D-5A84-27B6-A8DE26FE7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950" y="1339696"/>
            <a:ext cx="3086100" cy="3086100"/>
          </a:xfrm>
          <a:prstGeom prst="rect">
            <a:avLst/>
          </a:prstGeom>
        </p:spPr>
      </p:pic>
      <p:pic>
        <p:nvPicPr>
          <p:cNvPr id="11" name="Picture 10" descr="A logo of a company&#10;&#10;Description automatically generated">
            <a:extLst>
              <a:ext uri="{FF2B5EF4-FFF2-40B4-BE49-F238E27FC236}">
                <a16:creationId xmlns:a16="http://schemas.microsoft.com/office/drawing/2014/main" id="{E2344969-7261-57B1-D61E-5D7B7CFCB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452" y="1325342"/>
            <a:ext cx="3162300" cy="3162300"/>
          </a:xfrm>
          <a:prstGeom prst="rect">
            <a:avLst/>
          </a:prstGeom>
        </p:spPr>
      </p:pic>
      <p:sp>
        <p:nvSpPr>
          <p:cNvPr id="2" name="Title 1">
            <a:extLst>
              <a:ext uri="{FF2B5EF4-FFF2-40B4-BE49-F238E27FC236}">
                <a16:creationId xmlns:a16="http://schemas.microsoft.com/office/drawing/2014/main" id="{BC455C47-87EC-CFE1-7015-DC7C9D01141A}"/>
              </a:ext>
            </a:extLst>
          </p:cNvPr>
          <p:cNvSpPr>
            <a:spLocks noGrp="1"/>
          </p:cNvSpPr>
          <p:nvPr>
            <p:ph type="ctrTitle"/>
          </p:nvPr>
        </p:nvSpPr>
        <p:spPr>
          <a:xfrm>
            <a:off x="10274" y="10274"/>
            <a:ext cx="12178464" cy="1125367"/>
          </a:xfrm>
        </p:spPr>
        <p:txBody>
          <a:bodyPr anchor="ctr">
            <a:normAutofit/>
          </a:bodyPr>
          <a:lstStyle/>
          <a:p>
            <a:pPr>
              <a:spcAft>
                <a:spcPts val="3000"/>
              </a:spcAft>
            </a:pPr>
            <a:r>
              <a:rPr lang="en-US" sz="3600" dirty="0">
                <a:latin typeface="Calibri" panose="020F0502020204030204" pitchFamily="34" charset="0"/>
                <a:ea typeface="Calibri" panose="020F0502020204030204" pitchFamily="34" charset="0"/>
                <a:cs typeface="Calibri" panose="020F0502020204030204" pitchFamily="34" charset="0"/>
              </a:rPr>
              <a:t>REACHING PEOPLE WITH THE GOSPEL</a:t>
            </a:r>
          </a:p>
        </p:txBody>
      </p:sp>
      <p:sp>
        <p:nvSpPr>
          <p:cNvPr id="3" name="TextBox 2">
            <a:extLst>
              <a:ext uri="{FF2B5EF4-FFF2-40B4-BE49-F238E27FC236}">
                <a16:creationId xmlns:a16="http://schemas.microsoft.com/office/drawing/2014/main" id="{432D5E3A-7359-4E77-74EA-6D16DF173E18}"/>
              </a:ext>
            </a:extLst>
          </p:cNvPr>
          <p:cNvSpPr txBox="1"/>
          <p:nvPr/>
        </p:nvSpPr>
        <p:spPr>
          <a:xfrm>
            <a:off x="736267" y="4354549"/>
            <a:ext cx="3363943" cy="954107"/>
          </a:xfrm>
          <a:prstGeom prst="rect">
            <a:avLst/>
          </a:prstGeom>
          <a:noFill/>
        </p:spPr>
        <p:txBody>
          <a:bodyPr wrap="square" rtlCol="0">
            <a:spAutoFit/>
          </a:bodyPr>
          <a:lstStyle/>
          <a:p>
            <a:pPr algn="ctr"/>
            <a:r>
              <a:rPr lang="en-US" sz="2800" dirty="0">
                <a:latin typeface="+mn-lt"/>
                <a:ea typeface="Lato Light" panose="020F0502020204030203" pitchFamily="34" charset="0"/>
                <a:cs typeface="Lato Light" panose="020F0502020204030203" pitchFamily="34" charset="0"/>
              </a:rPr>
              <a:t>Impacting People </a:t>
            </a:r>
            <a:br>
              <a:rPr lang="en-US" sz="2800" dirty="0">
                <a:latin typeface="+mn-lt"/>
                <a:ea typeface="Lato Light" panose="020F0502020204030203" pitchFamily="34" charset="0"/>
                <a:cs typeface="Lato Light" panose="020F0502020204030203" pitchFamily="34" charset="0"/>
              </a:rPr>
            </a:br>
            <a:r>
              <a:rPr lang="en-US" sz="2800" dirty="0">
                <a:latin typeface="+mn-lt"/>
                <a:ea typeface="Lato Light" panose="020F0502020204030203" pitchFamily="34" charset="0"/>
                <a:cs typeface="Lato Light" panose="020F0502020204030203" pitchFamily="34" charset="0"/>
              </a:rPr>
              <a:t>Globally</a:t>
            </a:r>
          </a:p>
        </p:txBody>
      </p:sp>
      <p:sp>
        <p:nvSpPr>
          <p:cNvPr id="6" name="TextBox 5">
            <a:extLst>
              <a:ext uri="{FF2B5EF4-FFF2-40B4-BE49-F238E27FC236}">
                <a16:creationId xmlns:a16="http://schemas.microsoft.com/office/drawing/2014/main" id="{8E6EA53F-73F6-399B-117B-7AB34879361D}"/>
              </a:ext>
            </a:extLst>
          </p:cNvPr>
          <p:cNvSpPr txBox="1"/>
          <p:nvPr/>
        </p:nvSpPr>
        <p:spPr>
          <a:xfrm>
            <a:off x="4429486" y="4357017"/>
            <a:ext cx="3363943" cy="1384995"/>
          </a:xfrm>
          <a:prstGeom prst="rect">
            <a:avLst/>
          </a:prstGeom>
          <a:noFill/>
        </p:spPr>
        <p:txBody>
          <a:bodyPr wrap="square" rtlCol="0">
            <a:spAutoFit/>
          </a:bodyPr>
          <a:lstStyle/>
          <a:p>
            <a:pPr algn="ctr"/>
            <a:r>
              <a:rPr lang="en-US" sz="2800" dirty="0">
                <a:ea typeface="Calibri" panose="020F0502020204030204" pitchFamily="34" charset="0"/>
                <a:cs typeface="Calibri" panose="020F0502020204030204" pitchFamily="34" charset="0"/>
              </a:rPr>
              <a:t>Impacting People </a:t>
            </a:r>
            <a:br>
              <a:rPr lang="en-US" sz="2800" dirty="0">
                <a:ea typeface="Calibri" panose="020F0502020204030204" pitchFamily="34" charset="0"/>
                <a:cs typeface="Calibri" panose="020F0502020204030204" pitchFamily="34" charset="0"/>
              </a:rPr>
            </a:br>
            <a:r>
              <a:rPr lang="en-US" sz="2800" dirty="0">
                <a:ea typeface="Calibri" panose="020F0502020204030204" pitchFamily="34" charset="0"/>
                <a:cs typeface="Calibri" panose="020F0502020204030204" pitchFamily="34" charset="0"/>
              </a:rPr>
              <a:t>Through </a:t>
            </a:r>
            <a:br>
              <a:rPr lang="en-US" sz="2800" dirty="0">
                <a:ea typeface="Calibri" panose="020F0502020204030204" pitchFamily="34" charset="0"/>
                <a:cs typeface="Calibri" panose="020F0502020204030204" pitchFamily="34" charset="0"/>
              </a:rPr>
            </a:br>
            <a:r>
              <a:rPr lang="en-US" sz="2800" dirty="0">
                <a:ea typeface="Calibri" panose="020F0502020204030204" pitchFamily="34" charset="0"/>
                <a:cs typeface="Calibri" panose="020F0502020204030204" pitchFamily="34" charset="0"/>
              </a:rPr>
              <a:t>Digital Engagement</a:t>
            </a:r>
          </a:p>
        </p:txBody>
      </p:sp>
      <p:sp>
        <p:nvSpPr>
          <p:cNvPr id="10" name="TextBox 9">
            <a:extLst>
              <a:ext uri="{FF2B5EF4-FFF2-40B4-BE49-F238E27FC236}">
                <a16:creationId xmlns:a16="http://schemas.microsoft.com/office/drawing/2014/main" id="{7AFCD5C9-659D-58E5-9322-CBBC1C65A712}"/>
              </a:ext>
            </a:extLst>
          </p:cNvPr>
          <p:cNvSpPr txBox="1"/>
          <p:nvPr/>
        </p:nvSpPr>
        <p:spPr>
          <a:xfrm>
            <a:off x="8068040" y="4354177"/>
            <a:ext cx="3363943" cy="1384995"/>
          </a:xfrm>
          <a:prstGeom prst="rect">
            <a:avLst/>
          </a:prstGeom>
          <a:noFill/>
        </p:spPr>
        <p:txBody>
          <a:bodyPr wrap="square" rtlCol="0">
            <a:spAutoFit/>
          </a:bodyPr>
          <a:lstStyle/>
          <a:p>
            <a:pPr algn="ctr"/>
            <a:r>
              <a:rPr lang="en-US" sz="2800" dirty="0">
                <a:ea typeface="Calibri" panose="020F0502020204030204" pitchFamily="34" charset="0"/>
                <a:cs typeface="Calibri" panose="020F0502020204030204" pitchFamily="34" charset="0"/>
              </a:rPr>
              <a:t>Impacting People </a:t>
            </a:r>
            <a:br>
              <a:rPr lang="en-US" sz="2800" dirty="0">
                <a:ea typeface="Calibri" panose="020F0502020204030204" pitchFamily="34" charset="0"/>
                <a:cs typeface="Calibri" panose="020F0502020204030204" pitchFamily="34" charset="0"/>
              </a:rPr>
            </a:br>
            <a:r>
              <a:rPr lang="en-US" sz="2800" dirty="0">
                <a:ea typeface="Calibri" panose="020F0502020204030204" pitchFamily="34" charset="0"/>
                <a:cs typeface="Calibri" panose="020F0502020204030204" pitchFamily="34" charset="0"/>
              </a:rPr>
              <a:t>Right Where </a:t>
            </a:r>
            <a:br>
              <a:rPr lang="en-US" sz="2800" dirty="0">
                <a:ea typeface="Calibri" panose="020F0502020204030204" pitchFamily="34" charset="0"/>
                <a:cs typeface="Calibri" panose="020F0502020204030204" pitchFamily="34" charset="0"/>
              </a:rPr>
            </a:br>
            <a:r>
              <a:rPr lang="en-US" sz="2800" dirty="0">
                <a:ea typeface="Calibri" panose="020F0502020204030204" pitchFamily="34" charset="0"/>
                <a:cs typeface="Calibri" panose="020F0502020204030204" pitchFamily="34" charset="0"/>
              </a:rPr>
              <a:t>They Are</a:t>
            </a:r>
          </a:p>
        </p:txBody>
      </p:sp>
    </p:spTree>
    <p:extLst>
      <p:ext uri="{BB962C8B-B14F-4D97-AF65-F5344CB8AC3E}">
        <p14:creationId xmlns:p14="http://schemas.microsoft.com/office/powerpoint/2010/main" val="3138246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owd of people&#10;&#10;Description automatically generated">
            <a:extLst>
              <a:ext uri="{FF2B5EF4-FFF2-40B4-BE49-F238E27FC236}">
                <a16:creationId xmlns:a16="http://schemas.microsoft.com/office/drawing/2014/main" id="{6266370E-71F2-6779-6931-964297C0B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32" y="-1175657"/>
            <a:ext cx="12802641" cy="8033657"/>
          </a:xfrm>
          <a:prstGeom prst="rect">
            <a:avLst/>
          </a:prstGeom>
        </p:spPr>
      </p:pic>
      <p:pic>
        <p:nvPicPr>
          <p:cNvPr id="8" name="Picture 7" descr="A white globe with arrows in center&#10;&#10;Description automatically generated">
            <a:extLst>
              <a:ext uri="{FF2B5EF4-FFF2-40B4-BE49-F238E27FC236}">
                <a16:creationId xmlns:a16="http://schemas.microsoft.com/office/drawing/2014/main" id="{A469F4E4-CFE7-8E22-08C4-B355B874F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47480"/>
            <a:ext cx="3086100" cy="3086100"/>
          </a:xfrm>
          <a:prstGeom prst="rect">
            <a:avLst/>
          </a:prstGeom>
        </p:spPr>
      </p:pic>
      <p:sp>
        <p:nvSpPr>
          <p:cNvPr id="9" name="Title 3">
            <a:extLst>
              <a:ext uri="{FF2B5EF4-FFF2-40B4-BE49-F238E27FC236}">
                <a16:creationId xmlns:a16="http://schemas.microsoft.com/office/drawing/2014/main" id="{5E0B69C4-207C-1B1D-D30C-44D18CB7CE1B}"/>
              </a:ext>
            </a:extLst>
          </p:cNvPr>
          <p:cNvSpPr txBox="1">
            <a:spLocks/>
          </p:cNvSpPr>
          <p:nvPr/>
        </p:nvSpPr>
        <p:spPr bwMode="auto">
          <a:xfrm>
            <a:off x="3086101" y="1708880"/>
            <a:ext cx="8818624"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6000" b="1" dirty="0">
                <a:solidFill>
                  <a:schemeClr val="bg1"/>
                </a:solidFill>
                <a:latin typeface="+mn-lt"/>
                <a:ea typeface="Lato Light" panose="020F0502020204030203" pitchFamily="34" charset="0"/>
                <a:cs typeface="Lato Light" panose="020F0502020204030203" pitchFamily="34" charset="0"/>
              </a:rPr>
              <a:t>Impacting People Globally</a:t>
            </a:r>
          </a:p>
        </p:txBody>
      </p:sp>
    </p:spTree>
    <p:extLst>
      <p:ext uri="{BB962C8B-B14F-4D97-AF65-F5344CB8AC3E}">
        <p14:creationId xmlns:p14="http://schemas.microsoft.com/office/powerpoint/2010/main" val="2080278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750C-C352-483F-9214-D934CBAA6578}"/>
              </a:ext>
            </a:extLst>
          </p:cNvPr>
          <p:cNvSpPr>
            <a:spLocks noGrp="1"/>
          </p:cNvSpPr>
          <p:nvPr>
            <p:ph type="ctrTitle"/>
          </p:nvPr>
        </p:nvSpPr>
        <p:spPr>
          <a:xfrm>
            <a:off x="10274" y="10274"/>
            <a:ext cx="12178464" cy="1125367"/>
          </a:xfrm>
        </p:spPr>
        <p:txBody>
          <a:bodyPr anchor="ctr">
            <a:normAutofit/>
          </a:bodyPr>
          <a:lstStyle/>
          <a:p>
            <a:pPr>
              <a:spcAft>
                <a:spcPts val="3000"/>
              </a:spcAft>
            </a:pPr>
            <a:r>
              <a:rPr lang="en-US" sz="3600" dirty="0">
                <a:latin typeface="Calibri" panose="020F0502020204030204" pitchFamily="34" charset="0"/>
                <a:ea typeface="Calibri" panose="020F0502020204030204" pitchFamily="34" charset="0"/>
                <a:cs typeface="Calibri" panose="020F0502020204030204" pitchFamily="34" charset="0"/>
              </a:rPr>
              <a:t>OUR GLOBAL FOOTPRINT</a:t>
            </a:r>
          </a:p>
        </p:txBody>
      </p:sp>
      <p:pic>
        <p:nvPicPr>
          <p:cNvPr id="5" name="Picture 4">
            <a:extLst>
              <a:ext uri="{FF2B5EF4-FFF2-40B4-BE49-F238E27FC236}">
                <a16:creationId xmlns:a16="http://schemas.microsoft.com/office/drawing/2014/main" id="{696BD654-FBC6-4C39-BA9C-D1DFD164A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 y="6184630"/>
            <a:ext cx="12192214" cy="786384"/>
          </a:xfrm>
          <a:prstGeom prst="rect">
            <a:avLst/>
          </a:prstGeom>
        </p:spPr>
      </p:pic>
      <p:pic>
        <p:nvPicPr>
          <p:cNvPr id="4" name="Picture 3" descr="A map of the world with red dots&#10;&#10;Description automatically generated">
            <a:extLst>
              <a:ext uri="{FF2B5EF4-FFF2-40B4-BE49-F238E27FC236}">
                <a16:creationId xmlns:a16="http://schemas.microsoft.com/office/drawing/2014/main" id="{CD419DC6-E29E-4514-2927-3F2A2076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0" y="1163777"/>
            <a:ext cx="11958922" cy="4569835"/>
          </a:xfrm>
          <a:prstGeom prst="rect">
            <a:avLst/>
          </a:prstGeom>
        </p:spPr>
      </p:pic>
    </p:spTree>
    <p:extLst>
      <p:ext uri="{BB962C8B-B14F-4D97-AF65-F5344CB8AC3E}">
        <p14:creationId xmlns:p14="http://schemas.microsoft.com/office/powerpoint/2010/main" val="15355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A562C2-43F5-4C8D-90E4-8EE5B28382F5}"/>
              </a:ext>
            </a:extLst>
          </p:cNvPr>
          <p:cNvSpPr txBox="1">
            <a:spLocks/>
          </p:cNvSpPr>
          <p:nvPr/>
        </p:nvSpPr>
        <p:spPr>
          <a:xfrm>
            <a:off x="3049" y="10274"/>
            <a:ext cx="12188951" cy="11401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en-US" sz="3600" dirty="0">
                <a:latin typeface="Calibri" panose="020F0502020204030204" pitchFamily="34" charset="0"/>
                <a:ea typeface="Calibri" panose="020F0502020204030204" pitchFamily="34" charset="0"/>
                <a:cs typeface="Calibri" panose="020F0502020204030204" pitchFamily="34" charset="0"/>
              </a:rPr>
              <a:t>UNIQUE MINISTRY MODEL</a:t>
            </a:r>
            <a:endParaRPr kumimoji="0" lang="en-US" alt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7B17D91-9420-4A0C-B61E-B72EB9F38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4630"/>
            <a:ext cx="12188952" cy="786384"/>
          </a:xfrm>
          <a:prstGeom prst="rect">
            <a:avLst/>
          </a:prstGeom>
        </p:spPr>
      </p:pic>
      <p:pic>
        <p:nvPicPr>
          <p:cNvPr id="5" name="Picture 4" descr="A group of people posing for the camera&#10;&#10;Description automatically generated">
            <a:extLst>
              <a:ext uri="{FF2B5EF4-FFF2-40B4-BE49-F238E27FC236}">
                <a16:creationId xmlns:a16="http://schemas.microsoft.com/office/drawing/2014/main" id="{6B971DBA-7B28-4960-B619-510A86B21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048" y="3644733"/>
            <a:ext cx="3250011" cy="2437509"/>
          </a:xfrm>
          <a:prstGeom prst="rect">
            <a:avLst/>
          </a:prstGeom>
        </p:spPr>
      </p:pic>
      <p:pic>
        <p:nvPicPr>
          <p:cNvPr id="11" name="Picture 10" descr="A group of people sitting at a desk&#10;&#10;Description automatically generated">
            <a:extLst>
              <a:ext uri="{FF2B5EF4-FFF2-40B4-BE49-F238E27FC236}">
                <a16:creationId xmlns:a16="http://schemas.microsoft.com/office/drawing/2014/main" id="{65A754F9-76C4-4CBC-A8F5-61569595E7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9048" y="1101250"/>
            <a:ext cx="3261587" cy="2446191"/>
          </a:xfrm>
          <a:prstGeom prst="rect">
            <a:avLst/>
          </a:prstGeom>
        </p:spPr>
      </p:pic>
      <p:sp>
        <p:nvSpPr>
          <p:cNvPr id="7" name="Content Placeholder 5">
            <a:extLst>
              <a:ext uri="{FF2B5EF4-FFF2-40B4-BE49-F238E27FC236}">
                <a16:creationId xmlns:a16="http://schemas.microsoft.com/office/drawing/2014/main" id="{0669440F-74CB-43EA-9C63-F4DE0D5403CD}"/>
              </a:ext>
            </a:extLst>
          </p:cNvPr>
          <p:cNvSpPr txBox="1">
            <a:spLocks/>
          </p:cNvSpPr>
          <p:nvPr/>
        </p:nvSpPr>
        <p:spPr bwMode="auto">
          <a:xfrm>
            <a:off x="613459" y="1325688"/>
            <a:ext cx="7349923"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Equips local staff and volunteers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These individuals know the language, understand the culture, and can most effectively communicate the Gospel in their context</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Ministry centers</a:t>
            </a:r>
            <a:r>
              <a:rPr lang="en-US" sz="2800" dirty="0">
                <a:effectLst/>
                <a:latin typeface="Calibri" panose="020F0502020204030204" pitchFamily="34" charset="0"/>
                <a:ea typeface="Calibri" panose="020F0502020204030204" pitchFamily="34" charset="0"/>
                <a:cs typeface="Calibri" panose="020F0502020204030204" pitchFamily="34" charset="0"/>
              </a:rPr>
              <a:t> customize outreach programs and resources to the needs of local people and begin establishing more personal relationships</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505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A562C2-43F5-4C8D-90E4-8EE5B28382F5}"/>
              </a:ext>
            </a:extLst>
          </p:cNvPr>
          <p:cNvSpPr txBox="1">
            <a:spLocks/>
          </p:cNvSpPr>
          <p:nvPr/>
        </p:nvSpPr>
        <p:spPr>
          <a:xfrm>
            <a:off x="1" y="0"/>
            <a:ext cx="12191999" cy="11602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en-US" sz="3600" dirty="0">
                <a:latin typeface="Calibri" panose="020F0502020204030204" pitchFamily="34" charset="0"/>
                <a:ea typeface="Calibri" panose="020F0502020204030204" pitchFamily="34" charset="0"/>
                <a:cs typeface="Calibri" panose="020F0502020204030204" pitchFamily="34" charset="0"/>
              </a:rPr>
              <a:t>CULTURALLY RELEVANT PROGRAMMING</a:t>
            </a:r>
            <a:endParaRPr kumimoji="0" lang="en-US" alt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4C033B1-7A2E-40DC-812C-58418B32A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sp>
        <p:nvSpPr>
          <p:cNvPr id="7" name="Content Placeholder 5">
            <a:extLst>
              <a:ext uri="{FF2B5EF4-FFF2-40B4-BE49-F238E27FC236}">
                <a16:creationId xmlns:a16="http://schemas.microsoft.com/office/drawing/2014/main" id="{6A771F14-AE40-4FD9-8E87-8AA48204DC53}"/>
              </a:ext>
            </a:extLst>
          </p:cNvPr>
          <p:cNvSpPr txBox="1">
            <a:spLocks/>
          </p:cNvSpPr>
          <p:nvPr/>
        </p:nvSpPr>
        <p:spPr bwMode="auto">
          <a:xfrm>
            <a:off x="590310" y="1325688"/>
            <a:ext cx="6585994"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Radio and TV Broadcasts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Print, Audio, and Digital Materials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Bible Correspondence Courses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Rallies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Dramas and Puppet Ministry</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Youth Programs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Vocational Skills Training</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Holistic Outreach</a:t>
            </a:r>
          </a:p>
          <a:p>
            <a:pPr marL="1371600" lvl="2" indent="-457200" algn="l">
              <a:buFont typeface="Wingdings" panose="05000000000000000000" pitchFamily="2" charset="2"/>
              <a:buChar char="Ø"/>
            </a:pPr>
            <a:endParaRPr lang="en-US" sz="2600" dirty="0">
              <a:solidFill>
                <a:schemeClr val="tx1">
                  <a:lumMod val="65000"/>
                  <a:lumOff val="35000"/>
                </a:schemeClr>
              </a:solidFill>
              <a:latin typeface="Calibri" panose="020F0502020204030204" pitchFamily="34" charset="0"/>
              <a:ea typeface="Lato" panose="020F0502020204030203" pitchFamily="34" charset="0"/>
              <a:cs typeface="Calibri" panose="020F0502020204030204" pitchFamily="34" charset="0"/>
            </a:endParaRPr>
          </a:p>
        </p:txBody>
      </p:sp>
      <p:pic>
        <p:nvPicPr>
          <p:cNvPr id="12" name="Picture 11" descr="A group of people sitting in a circle in front of a stage&#10;&#10;Description automatically generated with low confidence">
            <a:extLst>
              <a:ext uri="{FF2B5EF4-FFF2-40B4-BE49-F238E27FC236}">
                <a16:creationId xmlns:a16="http://schemas.microsoft.com/office/drawing/2014/main" id="{CBF8058C-8EB8-4A3B-9F5D-8D5E89B49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6923" y="1246838"/>
            <a:ext cx="4124767" cy="1948709"/>
          </a:xfrm>
          <a:prstGeom prst="rect">
            <a:avLst/>
          </a:prstGeom>
        </p:spPr>
      </p:pic>
      <p:pic>
        <p:nvPicPr>
          <p:cNvPr id="5" name="Picture 4" descr="A group of children reading at a table&#10;&#10;Description automatically generated">
            <a:extLst>
              <a:ext uri="{FF2B5EF4-FFF2-40B4-BE49-F238E27FC236}">
                <a16:creationId xmlns:a16="http://schemas.microsoft.com/office/drawing/2014/main" id="{0A472784-81FA-5DED-672F-B057194DDB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6923" y="3298174"/>
            <a:ext cx="4123944" cy="2749296"/>
          </a:xfrm>
          <a:prstGeom prst="rect">
            <a:avLst/>
          </a:prstGeom>
        </p:spPr>
      </p:pic>
    </p:spTree>
    <p:extLst>
      <p:ext uri="{BB962C8B-B14F-4D97-AF65-F5344CB8AC3E}">
        <p14:creationId xmlns:p14="http://schemas.microsoft.com/office/powerpoint/2010/main" val="288697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610B12-5A14-4899-BDDD-FCDF952903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sp>
        <p:nvSpPr>
          <p:cNvPr id="2" name="Title 1">
            <a:extLst>
              <a:ext uri="{FF2B5EF4-FFF2-40B4-BE49-F238E27FC236}">
                <a16:creationId xmlns:a16="http://schemas.microsoft.com/office/drawing/2014/main" id="{1FE8859E-5D76-968C-2692-5606DA8B6E8A}"/>
              </a:ext>
            </a:extLst>
          </p:cNvPr>
          <p:cNvSpPr txBox="1">
            <a:spLocks/>
          </p:cNvSpPr>
          <p:nvPr/>
        </p:nvSpPr>
        <p:spPr>
          <a:xfrm>
            <a:off x="1" y="0"/>
            <a:ext cx="12191999" cy="11602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alt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INTERNATIONAL INTERNSHIP PROGRAM </a:t>
            </a:r>
          </a:p>
        </p:txBody>
      </p:sp>
      <p:sp>
        <p:nvSpPr>
          <p:cNvPr id="3" name="Content Placeholder 5">
            <a:extLst>
              <a:ext uri="{FF2B5EF4-FFF2-40B4-BE49-F238E27FC236}">
                <a16:creationId xmlns:a16="http://schemas.microsoft.com/office/drawing/2014/main" id="{D4E9A654-8934-5CCC-E057-EA59F5135F94}"/>
              </a:ext>
            </a:extLst>
          </p:cNvPr>
          <p:cNvSpPr txBox="1">
            <a:spLocks/>
          </p:cNvSpPr>
          <p:nvPr/>
        </p:nvSpPr>
        <p:spPr bwMode="auto">
          <a:xfrm>
            <a:off x="590310" y="1160206"/>
            <a:ext cx="4827510" cy="474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New Ministries</a:t>
            </a:r>
          </a:p>
          <a:p>
            <a:pPr marL="914400" lvl="1" indent="-4572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Democratic Republic of the Congo</a:t>
            </a:r>
          </a:p>
          <a:p>
            <a:pPr marL="914400" lvl="1" indent="-4572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Kyrgyzstan</a:t>
            </a:r>
          </a:p>
          <a:p>
            <a:pPr marL="914400" lvl="1" indent="-4572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Nepal</a:t>
            </a:r>
          </a:p>
          <a:p>
            <a:pPr marL="914400" lvl="1" indent="-4572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Peru</a:t>
            </a:r>
          </a:p>
          <a:p>
            <a:pPr marL="914400" lvl="1" indent="-457200" algn="l">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Team Functions Include …</a:t>
            </a:r>
          </a:p>
          <a:p>
            <a:pPr marL="914400" lvl="1" indent="-4572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Multimedia</a:t>
            </a:r>
          </a:p>
          <a:p>
            <a:pPr marL="914400" lvl="1" indent="-4572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Social Media</a:t>
            </a:r>
          </a:p>
          <a:p>
            <a:pPr marL="914400" lvl="1" indent="-4572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Children’s/Youth</a:t>
            </a:r>
          </a:p>
          <a:p>
            <a:pPr lvl="1" algn="l"/>
            <a:endParaRPr lang="en-US" dirty="0">
              <a:solidFill>
                <a:schemeClr val="tx1">
                  <a:lumMod val="65000"/>
                  <a:lumOff val="35000"/>
                </a:schemeClr>
              </a:solidFill>
              <a:ea typeface="Lato" panose="020F0502020204030203" pitchFamily="34" charset="0"/>
              <a:cs typeface="Calibri" panose="020F0502020204030204" pitchFamily="34" charset="0"/>
            </a:endParaRPr>
          </a:p>
          <a:p>
            <a:pPr marL="914400" lvl="1" indent="-457200" algn="l">
              <a:buFont typeface="Arial" panose="020B0604020202020204" pitchFamily="34" charset="0"/>
              <a:buChar char="•"/>
            </a:pPr>
            <a:endParaRPr lang="en-US" dirty="0">
              <a:solidFill>
                <a:schemeClr val="tx1">
                  <a:lumMod val="65000"/>
                  <a:lumOff val="35000"/>
                </a:schemeClr>
              </a:solidFill>
              <a:ea typeface="Lato" panose="020F0502020204030203" pitchFamily="34" charset="0"/>
              <a:cs typeface="Calibri" panose="020F0502020204030204" pitchFamily="34" charset="0"/>
            </a:endParaRPr>
          </a:p>
        </p:txBody>
      </p:sp>
      <p:pic>
        <p:nvPicPr>
          <p:cNvPr id="5" name="Picture 4" descr="A group of people with a map&#10;&#10;Description automatically generated">
            <a:extLst>
              <a:ext uri="{FF2B5EF4-FFF2-40B4-BE49-F238E27FC236}">
                <a16:creationId xmlns:a16="http://schemas.microsoft.com/office/drawing/2014/main" id="{359A049D-83D1-4DAA-E10C-6597753F8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475" y="1276034"/>
            <a:ext cx="5977215" cy="4222963"/>
          </a:xfrm>
          <a:prstGeom prst="rect">
            <a:avLst/>
          </a:prstGeom>
        </p:spPr>
      </p:pic>
    </p:spTree>
    <p:extLst>
      <p:ext uri="{BB962C8B-B14F-4D97-AF65-F5344CB8AC3E}">
        <p14:creationId xmlns:p14="http://schemas.microsoft.com/office/powerpoint/2010/main" val="3827188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roof looking at his phone&#10;&#10;Description automatically generated">
            <a:extLst>
              <a:ext uri="{FF2B5EF4-FFF2-40B4-BE49-F238E27FC236}">
                <a16:creationId xmlns:a16="http://schemas.microsoft.com/office/drawing/2014/main" id="{3123A12E-FACE-1C09-0ED6-1F69DD041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1358144"/>
            <a:ext cx="12358008" cy="8216144"/>
          </a:xfrm>
          <a:prstGeom prst="rect">
            <a:avLst/>
          </a:prstGeom>
        </p:spPr>
      </p:pic>
      <p:pic>
        <p:nvPicPr>
          <p:cNvPr id="2" name="Picture 1" descr="A white cell phone in a green circle&#10;&#10;Description automatically generated">
            <a:extLst>
              <a:ext uri="{FF2B5EF4-FFF2-40B4-BE49-F238E27FC236}">
                <a16:creationId xmlns:a16="http://schemas.microsoft.com/office/drawing/2014/main" id="{59EFE9FF-91B8-98AE-2848-D491279E4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34" y="571570"/>
            <a:ext cx="3086030" cy="3086030"/>
          </a:xfrm>
          <a:prstGeom prst="rect">
            <a:avLst/>
          </a:prstGeom>
        </p:spPr>
      </p:pic>
      <p:sp>
        <p:nvSpPr>
          <p:cNvPr id="3" name="Title 3">
            <a:extLst>
              <a:ext uri="{FF2B5EF4-FFF2-40B4-BE49-F238E27FC236}">
                <a16:creationId xmlns:a16="http://schemas.microsoft.com/office/drawing/2014/main" id="{7D19D94D-818B-C0D8-FB38-FA2B15AB2306}"/>
              </a:ext>
            </a:extLst>
          </p:cNvPr>
          <p:cNvSpPr txBox="1">
            <a:spLocks/>
          </p:cNvSpPr>
          <p:nvPr/>
        </p:nvSpPr>
        <p:spPr bwMode="auto">
          <a:xfrm>
            <a:off x="3256742" y="1230696"/>
            <a:ext cx="8818624"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6000" b="1" dirty="0">
                <a:solidFill>
                  <a:schemeClr val="bg1"/>
                </a:solidFill>
                <a:latin typeface="+mn-lt"/>
                <a:ea typeface="Lato" panose="020F0502020204030203" pitchFamily="34" charset="0"/>
                <a:cs typeface="Calibri" panose="020F0502020204030204" pitchFamily="34" charset="0"/>
              </a:rPr>
              <a:t>Impacting People Through Digital Engagement</a:t>
            </a:r>
          </a:p>
        </p:txBody>
      </p:sp>
    </p:spTree>
    <p:extLst>
      <p:ext uri="{BB962C8B-B14F-4D97-AF65-F5344CB8AC3E}">
        <p14:creationId xmlns:p14="http://schemas.microsoft.com/office/powerpoint/2010/main" val="753260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B4225A-3B6E-46DA-8748-992A6B571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sp>
        <p:nvSpPr>
          <p:cNvPr id="2" name="CuadroTexto 1">
            <a:extLst>
              <a:ext uri="{FF2B5EF4-FFF2-40B4-BE49-F238E27FC236}">
                <a16:creationId xmlns:a16="http://schemas.microsoft.com/office/drawing/2014/main" id="{76315090-E2C0-438E-86E3-859C1E0B76EE}"/>
              </a:ext>
            </a:extLst>
          </p:cNvPr>
          <p:cNvSpPr txBox="1"/>
          <p:nvPr/>
        </p:nvSpPr>
        <p:spPr>
          <a:xfrm>
            <a:off x="3726221" y="911934"/>
            <a:ext cx="7528956" cy="1384995"/>
          </a:xfrm>
          <a:prstGeom prst="rect">
            <a:avLst/>
          </a:prstGeom>
          <a:noFill/>
        </p:spPr>
        <p:txBody>
          <a:bodyPr wrap="square" rtlCol="0" anchor="ct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rtl="0" fontAlgn="base"/>
            <a:r>
              <a:rPr lang="en-US" sz="2800" dirty="0">
                <a:effectLst/>
                <a:ea typeface="Calibri" panose="020F0502020204030204" pitchFamily="34" charset="0"/>
                <a:cs typeface="Calibri" panose="020F0502020204030204" pitchFamily="34" charset="0"/>
              </a:rPr>
              <a:t>Inspiring and equipping every Christian to share their faith through winsome digital interactions that lead to meaningful spiritual conversations. </a:t>
            </a:r>
          </a:p>
        </p:txBody>
      </p:sp>
      <p:pic>
        <p:nvPicPr>
          <p:cNvPr id="5" name="Picture 4" descr="A close-up of a logo&#10;&#10;Description automatically generated">
            <a:extLst>
              <a:ext uri="{FF2B5EF4-FFF2-40B4-BE49-F238E27FC236}">
                <a16:creationId xmlns:a16="http://schemas.microsoft.com/office/drawing/2014/main" id="{B87D62CE-190E-CA92-778B-485BAF03C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0" y="869"/>
            <a:ext cx="3476625" cy="6191250"/>
          </a:xfrm>
          <a:prstGeom prst="rect">
            <a:avLst/>
          </a:prstGeom>
        </p:spPr>
      </p:pic>
      <p:pic>
        <p:nvPicPr>
          <p:cNvPr id="6" name="Picture 5" descr="A person holding a cup of coffee and a computer&#10;&#10;Description automatically generated">
            <a:extLst>
              <a:ext uri="{FF2B5EF4-FFF2-40B4-BE49-F238E27FC236}">
                <a16:creationId xmlns:a16="http://schemas.microsoft.com/office/drawing/2014/main" id="{9F6CFFBE-DAAF-7771-0CB5-E3E368927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030" y="3096494"/>
            <a:ext cx="2725298" cy="2298890"/>
          </a:xfrm>
          <a:prstGeom prst="rect">
            <a:avLst/>
          </a:prstGeom>
        </p:spPr>
      </p:pic>
      <p:pic>
        <p:nvPicPr>
          <p:cNvPr id="8" name="Picture 7" descr="A poster with text overlay&#10;&#10;Description automatically generated">
            <a:extLst>
              <a:ext uri="{FF2B5EF4-FFF2-40B4-BE49-F238E27FC236}">
                <a16:creationId xmlns:a16="http://schemas.microsoft.com/office/drawing/2014/main" id="{7AE474F9-B1AF-089D-4096-7292789366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5689" y="3096494"/>
            <a:ext cx="1807602" cy="2339102"/>
          </a:xfrm>
          <a:prstGeom prst="rect">
            <a:avLst/>
          </a:prstGeom>
        </p:spPr>
      </p:pic>
      <p:pic>
        <p:nvPicPr>
          <p:cNvPr id="10" name="Picture 9" descr="A person holding a cell phone&#10;&#10;Description automatically generated">
            <a:extLst>
              <a:ext uri="{FF2B5EF4-FFF2-40B4-BE49-F238E27FC236}">
                <a16:creationId xmlns:a16="http://schemas.microsoft.com/office/drawing/2014/main" id="{3C6A59C4-9A45-AF80-2AD4-7BF4E9250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6077" y="3096494"/>
            <a:ext cx="3508652" cy="2339102"/>
          </a:xfrm>
          <a:prstGeom prst="rect">
            <a:avLst/>
          </a:prstGeom>
        </p:spPr>
      </p:pic>
    </p:spTree>
    <p:extLst>
      <p:ext uri="{BB962C8B-B14F-4D97-AF65-F5344CB8AC3E}">
        <p14:creationId xmlns:p14="http://schemas.microsoft.com/office/powerpoint/2010/main" val="2859869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7444D0-2942-40F5-821A-2BC982E18807}"/>
              </a:ext>
            </a:extLst>
          </p:cNvPr>
          <p:cNvSpPr txBox="1"/>
          <p:nvPr/>
        </p:nvSpPr>
        <p:spPr>
          <a:xfrm>
            <a:off x="4063498" y="1866348"/>
            <a:ext cx="4041876" cy="1692771"/>
          </a:xfrm>
          <a:prstGeom prst="rect">
            <a:avLst/>
          </a:prstGeom>
          <a:noFill/>
        </p:spPr>
        <p:txBody>
          <a:bodyPr wrap="none" rtlCol="0">
            <a:spAutoFit/>
          </a:bodyPr>
          <a:lstStyle/>
          <a:p>
            <a:pPr algn="ctr"/>
            <a:r>
              <a:rPr lang="en-US" sz="4800" dirty="0">
                <a:ea typeface="Calibri" panose="020F0502020204030204" pitchFamily="34" charset="0"/>
                <a:cs typeface="Calibri" panose="020F0502020204030204" pitchFamily="34" charset="0"/>
              </a:rPr>
              <a:t>(INSERT NAME)</a:t>
            </a:r>
          </a:p>
          <a:p>
            <a:pPr algn="ctr"/>
            <a:r>
              <a:rPr lang="en-US" sz="2800" dirty="0">
                <a:ea typeface="Calibri" panose="020F0502020204030204" pitchFamily="34" charset="0"/>
                <a:cs typeface="Calibri" panose="020F0502020204030204" pitchFamily="34" charset="0"/>
              </a:rPr>
              <a:t>(INSERT TITLE)</a:t>
            </a:r>
          </a:p>
          <a:p>
            <a:pPr algn="ctr"/>
            <a:r>
              <a:rPr lang="en-US" sz="2800" i="1" dirty="0">
                <a:ea typeface="Calibri" panose="020F0502020204030204" pitchFamily="34" charset="0"/>
                <a:cs typeface="Calibri" panose="020F0502020204030204" pitchFamily="34" charset="0"/>
              </a:rPr>
              <a:t>(INSERT DATE)</a:t>
            </a:r>
          </a:p>
        </p:txBody>
      </p:sp>
      <p:pic>
        <p:nvPicPr>
          <p:cNvPr id="6" name="Picture 5">
            <a:extLst>
              <a:ext uri="{FF2B5EF4-FFF2-40B4-BE49-F238E27FC236}">
                <a16:creationId xmlns:a16="http://schemas.microsoft.com/office/drawing/2014/main" id="{7D06555B-0E01-43DC-8939-0DDB31EA7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4622"/>
            <a:ext cx="12188952" cy="786384"/>
          </a:xfrm>
          <a:prstGeom prst="rect">
            <a:avLst/>
          </a:prstGeom>
        </p:spPr>
      </p:pic>
    </p:spTree>
    <p:extLst>
      <p:ext uri="{BB962C8B-B14F-4D97-AF65-F5344CB8AC3E}">
        <p14:creationId xmlns:p14="http://schemas.microsoft.com/office/powerpoint/2010/main" val="1039893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 black background with a black square&#10;&#10;Description automatically generated with medium confidence">
            <a:extLst>
              <a:ext uri="{FF2B5EF4-FFF2-40B4-BE49-F238E27FC236}">
                <a16:creationId xmlns:a16="http://schemas.microsoft.com/office/drawing/2014/main" id="{4BE9DF4E-372C-7FBF-FBA8-DE683350B4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39" y="5942784"/>
            <a:ext cx="2806224" cy="48803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A blue text on a black background&#10;&#10;Description automatically generated">
            <a:extLst>
              <a:ext uri="{FF2B5EF4-FFF2-40B4-BE49-F238E27FC236}">
                <a16:creationId xmlns:a16="http://schemas.microsoft.com/office/drawing/2014/main" id="{46943979-E746-2977-C8FF-E1E1D01110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3474" y="5830309"/>
            <a:ext cx="3956526" cy="7438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black background with a blue and white logo&#10;&#10;Description automatically generated">
            <a:extLst>
              <a:ext uri="{FF2B5EF4-FFF2-40B4-BE49-F238E27FC236}">
                <a16:creationId xmlns:a16="http://schemas.microsoft.com/office/drawing/2014/main" id="{EE6E782F-463F-72C2-4C1A-DB45FABC0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5578" y="5868977"/>
            <a:ext cx="40767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the world with text&#10;&#10;Description automatically generated">
            <a:extLst>
              <a:ext uri="{FF2B5EF4-FFF2-40B4-BE49-F238E27FC236}">
                <a16:creationId xmlns:a16="http://schemas.microsoft.com/office/drawing/2014/main" id="{0B26E252-932E-5C30-5145-AA3350DC8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703" y="296552"/>
            <a:ext cx="9468350" cy="5347573"/>
          </a:xfrm>
          <a:prstGeom prst="rect">
            <a:avLst/>
          </a:prstGeom>
        </p:spPr>
      </p:pic>
    </p:spTree>
    <p:extLst>
      <p:ext uri="{BB962C8B-B14F-4D97-AF65-F5344CB8AC3E}">
        <p14:creationId xmlns:p14="http://schemas.microsoft.com/office/powerpoint/2010/main" val="232278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C21-A90D-47B2-8FF4-F5AD61BA7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4630"/>
            <a:ext cx="12188952" cy="786384"/>
          </a:xfrm>
          <a:prstGeom prst="rect">
            <a:avLst/>
          </a:prstGeom>
        </p:spPr>
      </p:pic>
      <p:sp>
        <p:nvSpPr>
          <p:cNvPr id="3" name="Title 1">
            <a:extLst>
              <a:ext uri="{FF2B5EF4-FFF2-40B4-BE49-F238E27FC236}">
                <a16:creationId xmlns:a16="http://schemas.microsoft.com/office/drawing/2014/main" id="{CA208A88-CD08-DBEE-4D80-9572C2DD7195}"/>
              </a:ext>
            </a:extLst>
          </p:cNvPr>
          <p:cNvSpPr txBox="1">
            <a:spLocks/>
          </p:cNvSpPr>
          <p:nvPr/>
        </p:nvSpPr>
        <p:spPr>
          <a:xfrm>
            <a:off x="1" y="0"/>
            <a:ext cx="12191999" cy="11602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alt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MIDDLE EAS</a:t>
            </a:r>
            <a:r>
              <a:rPr lang="en-US" altLang="en-US" sz="3600" dirty="0">
                <a:latin typeface="Calibri" panose="020F0502020204030204" pitchFamily="34" charset="0"/>
                <a:ea typeface="Calibri" panose="020F0502020204030204" pitchFamily="34" charset="0"/>
                <a:cs typeface="Calibri" panose="020F0502020204030204" pitchFamily="34" charset="0"/>
              </a:rPr>
              <a:t>T &amp; NORTH AFRICA</a:t>
            </a:r>
            <a:endParaRPr kumimoji="0" lang="en-US" alt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5">
            <a:extLst>
              <a:ext uri="{FF2B5EF4-FFF2-40B4-BE49-F238E27FC236}">
                <a16:creationId xmlns:a16="http://schemas.microsoft.com/office/drawing/2014/main" id="{9CF2094A-5389-CF7E-95F3-636360DF0ADC}"/>
              </a:ext>
            </a:extLst>
          </p:cNvPr>
          <p:cNvSpPr txBox="1">
            <a:spLocks/>
          </p:cNvSpPr>
          <p:nvPr/>
        </p:nvSpPr>
        <p:spPr bwMode="auto">
          <a:xfrm>
            <a:off x="791157" y="1433588"/>
            <a:ext cx="4575761"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Reaching Millions in 20+ Countries Through …</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Social Media Outreach</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Radio Broadcasts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Satellite Television Partnerships with SAT-7 and PAK7</a:t>
            </a:r>
          </a:p>
          <a:p>
            <a:pPr marL="342900" indent="-342900" algn="l">
              <a:buFont typeface="Arial" panose="020B0604020202020204" pitchFamily="34" charset="0"/>
              <a:buChar char="•"/>
            </a:pPr>
            <a:endParaRPr lang="en-US" sz="2400" dirty="0">
              <a:solidFill>
                <a:schemeClr val="tx1">
                  <a:lumMod val="65000"/>
                  <a:lumOff val="35000"/>
                </a:schemeClr>
              </a:solidFill>
              <a:ea typeface="Lato" panose="020F0502020204030203" pitchFamily="34" charset="0"/>
              <a:cs typeface="Calibri" panose="020F0502020204030204" pitchFamily="34" charset="0"/>
            </a:endParaRPr>
          </a:p>
        </p:txBody>
      </p:sp>
      <p:pic>
        <p:nvPicPr>
          <p:cNvPr id="8" name="Picture 7" descr="A group of people sitting in chairs in a room&#10;&#10;Description automatically generated">
            <a:extLst>
              <a:ext uri="{FF2B5EF4-FFF2-40B4-BE49-F238E27FC236}">
                <a16:creationId xmlns:a16="http://schemas.microsoft.com/office/drawing/2014/main" id="{98BD0CB7-66AD-6B26-D0A8-8045B2799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516" y="1420588"/>
            <a:ext cx="3207084" cy="2138056"/>
          </a:xfrm>
          <a:prstGeom prst="rect">
            <a:avLst/>
          </a:prstGeom>
        </p:spPr>
      </p:pic>
      <p:pic>
        <p:nvPicPr>
          <p:cNvPr id="10" name="Picture 9" descr="A screenshot of a video game&#10;&#10;Description automatically generated">
            <a:extLst>
              <a:ext uri="{FF2B5EF4-FFF2-40B4-BE49-F238E27FC236}">
                <a16:creationId xmlns:a16="http://schemas.microsoft.com/office/drawing/2014/main" id="{F33CCFBA-531E-DF53-962F-7B09B55DB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1517" y="3666544"/>
            <a:ext cx="3207084" cy="1805233"/>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BB211B17-CBDD-E844-0307-2F2A04287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7396" y="1420588"/>
            <a:ext cx="2823643" cy="4146346"/>
          </a:xfrm>
          <a:prstGeom prst="rect">
            <a:avLst/>
          </a:prstGeom>
        </p:spPr>
      </p:pic>
    </p:spTree>
    <p:extLst>
      <p:ext uri="{BB962C8B-B14F-4D97-AF65-F5344CB8AC3E}">
        <p14:creationId xmlns:p14="http://schemas.microsoft.com/office/powerpoint/2010/main" val="1388991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bench in a parade&#10;&#10;Description automatically generated">
            <a:extLst>
              <a:ext uri="{FF2B5EF4-FFF2-40B4-BE49-F238E27FC236}">
                <a16:creationId xmlns:a16="http://schemas.microsoft.com/office/drawing/2014/main" id="{6786F124-EE5C-1284-00B2-F9C8E637A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45943"/>
            <a:ext cx="12192001" cy="16256001"/>
          </a:xfrm>
          <a:prstGeom prst="rect">
            <a:avLst/>
          </a:prstGeom>
        </p:spPr>
      </p:pic>
      <p:pic>
        <p:nvPicPr>
          <p:cNvPr id="2" name="Picture 1" descr="A logo on a circle&#10;&#10;Description automatically generated">
            <a:extLst>
              <a:ext uri="{FF2B5EF4-FFF2-40B4-BE49-F238E27FC236}">
                <a16:creationId xmlns:a16="http://schemas.microsoft.com/office/drawing/2014/main" id="{72328D68-5840-8168-069F-B9CFEFC51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4900"/>
            <a:ext cx="3162300" cy="3162300"/>
          </a:xfrm>
          <a:prstGeom prst="rect">
            <a:avLst/>
          </a:prstGeom>
        </p:spPr>
      </p:pic>
      <p:sp>
        <p:nvSpPr>
          <p:cNvPr id="3" name="Title 3">
            <a:extLst>
              <a:ext uri="{FF2B5EF4-FFF2-40B4-BE49-F238E27FC236}">
                <a16:creationId xmlns:a16="http://schemas.microsoft.com/office/drawing/2014/main" id="{2F9D3D6E-F758-71E6-B8A0-51A4A2941E4A}"/>
              </a:ext>
            </a:extLst>
          </p:cNvPr>
          <p:cNvSpPr txBox="1">
            <a:spLocks/>
          </p:cNvSpPr>
          <p:nvPr/>
        </p:nvSpPr>
        <p:spPr bwMode="auto">
          <a:xfrm>
            <a:off x="3478915" y="3185550"/>
            <a:ext cx="8818624"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6000" b="1" dirty="0">
                <a:solidFill>
                  <a:schemeClr val="bg1"/>
                </a:solidFill>
                <a:latin typeface="+mn-lt"/>
                <a:ea typeface="Lato" panose="020F0502020204030203" pitchFamily="34" charset="0"/>
                <a:cs typeface="Calibri" panose="020F0502020204030204" pitchFamily="34" charset="0"/>
              </a:rPr>
              <a:t>Impacting People Right Where They Are</a:t>
            </a:r>
          </a:p>
        </p:txBody>
      </p:sp>
    </p:spTree>
    <p:extLst>
      <p:ext uri="{BB962C8B-B14F-4D97-AF65-F5344CB8AC3E}">
        <p14:creationId xmlns:p14="http://schemas.microsoft.com/office/powerpoint/2010/main" val="114962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A2C27-E27D-47FE-BB5D-638375423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 y="6184630"/>
            <a:ext cx="12188952" cy="786384"/>
          </a:xfrm>
          <a:prstGeom prst="rect">
            <a:avLst/>
          </a:prstGeom>
        </p:spPr>
      </p:pic>
      <p:pic>
        <p:nvPicPr>
          <p:cNvPr id="2" name="Picture 1" descr="A person with collar shirt&#10;&#10;Description automatically generated">
            <a:extLst>
              <a:ext uri="{FF2B5EF4-FFF2-40B4-BE49-F238E27FC236}">
                <a16:creationId xmlns:a16="http://schemas.microsoft.com/office/drawing/2014/main" id="{D74FCDCD-428E-EB08-E264-0BC189C10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3" y="2280175"/>
            <a:ext cx="12074905" cy="2330541"/>
          </a:xfrm>
          <a:prstGeom prst="rect">
            <a:avLst/>
          </a:prstGeom>
        </p:spPr>
      </p:pic>
      <p:sp>
        <p:nvSpPr>
          <p:cNvPr id="3" name="Title 1">
            <a:extLst>
              <a:ext uri="{FF2B5EF4-FFF2-40B4-BE49-F238E27FC236}">
                <a16:creationId xmlns:a16="http://schemas.microsoft.com/office/drawing/2014/main" id="{E83FEEB8-883D-E3FA-5B70-E8CAEEF3FCF5}"/>
              </a:ext>
            </a:extLst>
          </p:cNvPr>
          <p:cNvSpPr txBox="1">
            <a:spLocks/>
          </p:cNvSpPr>
          <p:nvPr/>
        </p:nvSpPr>
        <p:spPr>
          <a:xfrm>
            <a:off x="1" y="0"/>
            <a:ext cx="12191999" cy="11602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en-US" sz="3600" dirty="0">
                <a:latin typeface="Calibri" panose="020F0502020204030204" pitchFamily="34" charset="0"/>
                <a:ea typeface="Calibri" panose="020F0502020204030204" pitchFamily="34" charset="0"/>
                <a:cs typeface="Calibri" panose="020F0502020204030204" pitchFamily="34" charset="0"/>
              </a:rPr>
              <a:t>THE UNITED STATES MISSION FIELD</a:t>
            </a:r>
            <a:endParaRPr kumimoji="0" lang="en-US" alt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9726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040B7827-95F1-FA49-AE41-21EACDB2151F}"/>
              </a:ext>
            </a:extLst>
          </p:cNvPr>
          <p:cNvSpPr txBox="1">
            <a:spLocks/>
          </p:cNvSpPr>
          <p:nvPr/>
        </p:nvSpPr>
        <p:spPr bwMode="auto">
          <a:xfrm>
            <a:off x="0" y="20548"/>
            <a:ext cx="12188952"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OUR OUTREACH PHILOSOPHY</a:t>
            </a:r>
          </a:p>
        </p:txBody>
      </p:sp>
      <p:pic>
        <p:nvPicPr>
          <p:cNvPr id="4" name="Picture 3">
            <a:extLst>
              <a:ext uri="{FF2B5EF4-FFF2-40B4-BE49-F238E27FC236}">
                <a16:creationId xmlns:a16="http://schemas.microsoft.com/office/drawing/2014/main" id="{816A2C27-E27D-47FE-BB5D-638375423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 y="6184630"/>
            <a:ext cx="12188952" cy="786384"/>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68CCA42-5A5F-42D5-884C-A65091BC15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648" y="1255776"/>
            <a:ext cx="8680704" cy="4346448"/>
          </a:xfrm>
          <a:prstGeom prst="rect">
            <a:avLst/>
          </a:prstGeom>
        </p:spPr>
      </p:pic>
    </p:spTree>
    <p:extLst>
      <p:ext uri="{BB962C8B-B14F-4D97-AF65-F5344CB8AC3E}">
        <p14:creationId xmlns:p14="http://schemas.microsoft.com/office/powerpoint/2010/main" val="1558657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ED70B-BDDA-4765-A7E9-BE0F3E4F8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8925"/>
            <a:ext cx="12188952" cy="786384"/>
          </a:xfrm>
          <a:prstGeom prst="rect">
            <a:avLst/>
          </a:prstGeom>
        </p:spPr>
      </p:pic>
      <p:pic>
        <p:nvPicPr>
          <p:cNvPr id="7" name="Picture 6" descr="A picture containing text, businesscard&#10;&#10;Description automatically generated">
            <a:extLst>
              <a:ext uri="{FF2B5EF4-FFF2-40B4-BE49-F238E27FC236}">
                <a16:creationId xmlns:a16="http://schemas.microsoft.com/office/drawing/2014/main" id="{F8E65340-2CC8-4E58-BAFE-162D388B6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1" y="555421"/>
            <a:ext cx="8592014" cy="4833008"/>
          </a:xfrm>
          <a:prstGeom prst="rect">
            <a:avLst/>
          </a:prstGeom>
        </p:spPr>
      </p:pic>
      <p:sp>
        <p:nvSpPr>
          <p:cNvPr id="8" name="Title 1">
            <a:extLst>
              <a:ext uri="{FF2B5EF4-FFF2-40B4-BE49-F238E27FC236}">
                <a16:creationId xmlns:a16="http://schemas.microsoft.com/office/drawing/2014/main" id="{BA2A963B-16E4-4249-BB78-BF619DBD5AE2}"/>
              </a:ext>
            </a:extLst>
          </p:cNvPr>
          <p:cNvSpPr>
            <a:spLocks noGrp="1"/>
          </p:cNvSpPr>
          <p:nvPr>
            <p:ph type="title"/>
          </p:nvPr>
        </p:nvSpPr>
        <p:spPr>
          <a:xfrm>
            <a:off x="0" y="10275"/>
            <a:ext cx="12188952" cy="1140100"/>
          </a:xfrm>
        </p:spPr>
        <p:txBody>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BARNA RESEARCH</a:t>
            </a:r>
          </a:p>
        </p:txBody>
      </p:sp>
      <p:sp>
        <p:nvSpPr>
          <p:cNvPr id="2" name="TextBox 1">
            <a:extLst>
              <a:ext uri="{FF2B5EF4-FFF2-40B4-BE49-F238E27FC236}">
                <a16:creationId xmlns:a16="http://schemas.microsoft.com/office/drawing/2014/main" id="{200636F1-4A17-4E33-980D-A1994BF1509A}"/>
              </a:ext>
            </a:extLst>
          </p:cNvPr>
          <p:cNvSpPr txBox="1"/>
          <p:nvPr/>
        </p:nvSpPr>
        <p:spPr>
          <a:xfrm flipH="1">
            <a:off x="6593716" y="5388429"/>
            <a:ext cx="4974771" cy="523220"/>
          </a:xfrm>
          <a:prstGeom prst="rect">
            <a:avLst/>
          </a:prstGeom>
          <a:noFill/>
        </p:spPr>
        <p:txBody>
          <a:bodyPr wrap="square" rtlCol="0">
            <a:spAutoFit/>
          </a:bodyPr>
          <a:lstStyle/>
          <a:p>
            <a:pPr algn="r"/>
            <a:r>
              <a:rPr lang="en-US" sz="2800" dirty="0">
                <a:solidFill>
                  <a:schemeClr val="tx1">
                    <a:lumMod val="65000"/>
                    <a:lumOff val="35000"/>
                  </a:schemeClr>
                </a:solidFill>
              </a:rPr>
              <a:t>Resources at lhm.org/barna</a:t>
            </a:r>
          </a:p>
        </p:txBody>
      </p:sp>
      <p:pic>
        <p:nvPicPr>
          <p:cNvPr id="5" name="Picture 4" descr="Diagram&#10;&#10;Description automatically generated">
            <a:extLst>
              <a:ext uri="{FF2B5EF4-FFF2-40B4-BE49-F238E27FC236}">
                <a16:creationId xmlns:a16="http://schemas.microsoft.com/office/drawing/2014/main" id="{33A6FF01-DE31-6CF5-C6DF-8D24BD5627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7536" y="1469571"/>
            <a:ext cx="2535121" cy="2535121"/>
          </a:xfrm>
          <a:prstGeom prst="rect">
            <a:avLst/>
          </a:prstGeom>
        </p:spPr>
      </p:pic>
    </p:spTree>
    <p:extLst>
      <p:ext uri="{BB962C8B-B14F-4D97-AF65-F5344CB8AC3E}">
        <p14:creationId xmlns:p14="http://schemas.microsoft.com/office/powerpoint/2010/main" val="4178164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BE263F01-0CE0-42DD-8ED7-EA53900C3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516" y="1159676"/>
            <a:ext cx="8312908" cy="4825435"/>
          </a:xfrm>
          <a:prstGeom prst="rect">
            <a:avLst/>
          </a:prstGeom>
        </p:spPr>
      </p:pic>
      <p:pic>
        <p:nvPicPr>
          <p:cNvPr id="4" name="Picture 3">
            <a:extLst>
              <a:ext uri="{FF2B5EF4-FFF2-40B4-BE49-F238E27FC236}">
                <a16:creationId xmlns:a16="http://schemas.microsoft.com/office/drawing/2014/main" id="{A0CFFF94-3484-47AD-BB8A-C94ED8C965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 y="6189888"/>
            <a:ext cx="12188952" cy="786384"/>
          </a:xfrm>
          <a:prstGeom prst="rect">
            <a:avLst/>
          </a:prstGeom>
        </p:spPr>
      </p:pic>
      <p:sp>
        <p:nvSpPr>
          <p:cNvPr id="7" name="Title 3">
            <a:extLst>
              <a:ext uri="{FF2B5EF4-FFF2-40B4-BE49-F238E27FC236}">
                <a16:creationId xmlns:a16="http://schemas.microsoft.com/office/drawing/2014/main" id="{4E9E5404-3704-45A6-B25E-5C96AF0AF446}"/>
              </a:ext>
            </a:extLst>
          </p:cNvPr>
          <p:cNvSpPr txBox="1">
            <a:spLocks/>
          </p:cNvSpPr>
          <p:nvPr/>
        </p:nvSpPr>
        <p:spPr bwMode="auto">
          <a:xfrm>
            <a:off x="0" y="20548"/>
            <a:ext cx="12188952"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 MODEL FOR SHARING THE GOSPEL</a:t>
            </a:r>
          </a:p>
        </p:txBody>
      </p:sp>
    </p:spTree>
    <p:extLst>
      <p:ext uri="{BB962C8B-B14F-4D97-AF65-F5344CB8AC3E}">
        <p14:creationId xmlns:p14="http://schemas.microsoft.com/office/powerpoint/2010/main" val="3116275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ED70B-BDDA-4765-A7E9-BE0F3E4F8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8925"/>
            <a:ext cx="12188952" cy="786384"/>
          </a:xfrm>
          <a:prstGeom prst="rect">
            <a:avLst/>
          </a:prstGeom>
        </p:spPr>
      </p:pic>
      <p:sp>
        <p:nvSpPr>
          <p:cNvPr id="8" name="Title 1">
            <a:extLst>
              <a:ext uri="{FF2B5EF4-FFF2-40B4-BE49-F238E27FC236}">
                <a16:creationId xmlns:a16="http://schemas.microsoft.com/office/drawing/2014/main" id="{BA2A963B-16E4-4249-BB78-BF619DBD5AE2}"/>
              </a:ext>
            </a:extLst>
          </p:cNvPr>
          <p:cNvSpPr>
            <a:spLocks noGrp="1"/>
          </p:cNvSpPr>
          <p:nvPr>
            <p:ph type="title"/>
          </p:nvPr>
        </p:nvSpPr>
        <p:spPr>
          <a:xfrm>
            <a:off x="0" y="10275"/>
            <a:ext cx="12188952" cy="1140100"/>
          </a:xfrm>
        </p:spPr>
        <p:txBody>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OUR NEWEST RESEARCH-BASED RESOURCES</a:t>
            </a:r>
          </a:p>
        </p:txBody>
      </p:sp>
      <p:sp>
        <p:nvSpPr>
          <p:cNvPr id="11" name="Content Placeholder 5">
            <a:extLst>
              <a:ext uri="{FF2B5EF4-FFF2-40B4-BE49-F238E27FC236}">
                <a16:creationId xmlns:a16="http://schemas.microsoft.com/office/drawing/2014/main" id="{DD314769-2F2A-16B2-76F9-A96A90801ED1}"/>
              </a:ext>
            </a:extLst>
          </p:cNvPr>
          <p:cNvSpPr txBox="1">
            <a:spLocks/>
          </p:cNvSpPr>
          <p:nvPr/>
        </p:nvSpPr>
        <p:spPr bwMode="auto">
          <a:xfrm>
            <a:off x="591012" y="1325688"/>
            <a:ext cx="6423247"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Five-session Bible study </a:t>
            </a:r>
            <a:r>
              <a:rPr lang="en-US" sz="2800" dirty="0">
                <a:effectLst/>
                <a:latin typeface="Calibri" panose="020F0502020204030204" pitchFamily="34" charset="0"/>
                <a:ea typeface="Calibri" panose="020F0502020204030204" pitchFamily="34" charset="0"/>
                <a:cs typeface="Calibri" panose="020F0502020204030204" pitchFamily="34" charset="0"/>
              </a:rPr>
              <a:t>focused on the gifting of veterans and how they see their gifts being used beyond the military.</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l"/>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Seven-lesson course to help high school-aged students recognize and respond to opportunities </a:t>
            </a:r>
            <a:r>
              <a:rPr lang="en-US" sz="2800" dirty="0">
                <a:latin typeface="Calibri" panose="020F0502020204030204" pitchFamily="34" charset="0"/>
                <a:ea typeface="Calibri" panose="020F0502020204030204" pitchFamily="34" charset="0"/>
                <a:cs typeface="Calibri" panose="020F0502020204030204" pitchFamily="34" charset="0"/>
              </a:rPr>
              <a:t>for having </a:t>
            </a:r>
            <a:r>
              <a:rPr lang="en-US" sz="2800" dirty="0">
                <a:effectLst/>
                <a:latin typeface="Calibri" panose="020F0502020204030204" pitchFamily="34" charset="0"/>
                <a:ea typeface="Calibri" panose="020F0502020204030204" pitchFamily="34" charset="0"/>
                <a:cs typeface="Calibri" panose="020F0502020204030204" pitchFamily="34" charset="0"/>
              </a:rPr>
              <a:t> spiritual conversations.</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sign with text and a stamp&#10;&#10;Description automatically generated">
            <a:extLst>
              <a:ext uri="{FF2B5EF4-FFF2-40B4-BE49-F238E27FC236}">
                <a16:creationId xmlns:a16="http://schemas.microsoft.com/office/drawing/2014/main" id="{CE3CB55D-DA18-E59D-F9C9-3C185E1B8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828" y="1031625"/>
            <a:ext cx="4155159" cy="2423843"/>
          </a:xfrm>
          <a:prstGeom prst="rect">
            <a:avLst/>
          </a:prstGeom>
        </p:spPr>
      </p:pic>
      <p:pic>
        <p:nvPicPr>
          <p:cNvPr id="13" name="Picture 12" descr="A white and black rectangular sign with yellow text&#10;&#10;Description automatically generated">
            <a:extLst>
              <a:ext uri="{FF2B5EF4-FFF2-40B4-BE49-F238E27FC236}">
                <a16:creationId xmlns:a16="http://schemas.microsoft.com/office/drawing/2014/main" id="{75F1BFE2-5AC6-43AF-2429-3071E89A845F}"/>
              </a:ext>
            </a:extLst>
          </p:cNvPr>
          <p:cNvPicPr>
            <a:picLocks noChangeAspect="1"/>
          </p:cNvPicPr>
          <p:nvPr/>
        </p:nvPicPr>
        <p:blipFill>
          <a:blip r:embed="rId5"/>
          <a:stretch>
            <a:fillRect/>
          </a:stretch>
        </p:blipFill>
        <p:spPr>
          <a:xfrm>
            <a:off x="7445828" y="3593812"/>
            <a:ext cx="4155159" cy="2423843"/>
          </a:xfrm>
          <a:prstGeom prst="rect">
            <a:avLst/>
          </a:prstGeom>
        </p:spPr>
      </p:pic>
    </p:spTree>
    <p:extLst>
      <p:ext uri="{BB962C8B-B14F-4D97-AF65-F5344CB8AC3E}">
        <p14:creationId xmlns:p14="http://schemas.microsoft.com/office/powerpoint/2010/main" val="2837172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A562C2-43F5-4C8D-90E4-8EE5B28382F5}"/>
              </a:ext>
            </a:extLst>
          </p:cNvPr>
          <p:cNvSpPr txBox="1">
            <a:spLocks/>
          </p:cNvSpPr>
          <p:nvPr/>
        </p:nvSpPr>
        <p:spPr>
          <a:xfrm>
            <a:off x="1" y="0"/>
            <a:ext cx="12191999" cy="11602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en-US" sz="3600" dirty="0">
                <a:latin typeface="Calibri" panose="020F0502020204030204" pitchFamily="34" charset="0"/>
                <a:ea typeface="Calibri" panose="020F0502020204030204" pitchFamily="34" charset="0"/>
                <a:cs typeface="Calibri" panose="020F0502020204030204" pitchFamily="34" charset="0"/>
              </a:rPr>
              <a:t>SPIRITUAL GROWTH AND EQUIPPING RESOURCES </a:t>
            </a:r>
            <a:endParaRPr kumimoji="0" lang="en-US" alt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4C033B1-7A2E-40DC-812C-58418B32A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sp>
        <p:nvSpPr>
          <p:cNvPr id="7" name="Content Placeholder 5">
            <a:extLst>
              <a:ext uri="{FF2B5EF4-FFF2-40B4-BE49-F238E27FC236}">
                <a16:creationId xmlns:a16="http://schemas.microsoft.com/office/drawing/2014/main" id="{6A771F14-AE40-4FD9-8E87-8AA48204DC53}"/>
              </a:ext>
            </a:extLst>
          </p:cNvPr>
          <p:cNvSpPr txBox="1">
            <a:spLocks/>
          </p:cNvSpPr>
          <p:nvPr/>
        </p:nvSpPr>
        <p:spPr bwMode="auto">
          <a:xfrm>
            <a:off x="590310" y="1325688"/>
            <a:ext cx="6585994"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Radio Broadcasts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Podcasts/Apps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Devotions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Topical Studies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Printed and Audio Booklets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LHM Learn</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Gospel Adventures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The Hopeful Neighborhood Project</a:t>
            </a:r>
          </a:p>
          <a:p>
            <a:pPr marL="1371600" lvl="2" indent="-457200" algn="l">
              <a:buFont typeface="Wingdings" panose="05000000000000000000" pitchFamily="2" charset="2"/>
              <a:buChar char="Ø"/>
            </a:pPr>
            <a:endParaRPr lang="en-US" sz="2600" dirty="0">
              <a:solidFill>
                <a:schemeClr val="tx1">
                  <a:lumMod val="65000"/>
                  <a:lumOff val="35000"/>
                </a:schemeClr>
              </a:solidFill>
              <a:latin typeface="Calibri" panose="020F0502020204030204" pitchFamily="34" charset="0"/>
              <a:ea typeface="Lato" panose="020F0502020204030203" pitchFamily="34" charset="0"/>
              <a:cs typeface="Calibri" panose="020F0502020204030204" pitchFamily="34" charset="0"/>
            </a:endParaRPr>
          </a:p>
        </p:txBody>
      </p:sp>
      <p:pic>
        <p:nvPicPr>
          <p:cNvPr id="4" name="Picture 3" descr="A picture containing text, person, indoor, computer&#10;&#10;Description automatically generated">
            <a:extLst>
              <a:ext uri="{FF2B5EF4-FFF2-40B4-BE49-F238E27FC236}">
                <a16:creationId xmlns:a16="http://schemas.microsoft.com/office/drawing/2014/main" id="{5CF6C62D-A3FA-4454-F175-0C6003F70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243" y="1533473"/>
            <a:ext cx="4784447" cy="2977145"/>
          </a:xfrm>
          <a:prstGeom prst="rect">
            <a:avLst/>
          </a:prstGeom>
        </p:spPr>
      </p:pic>
    </p:spTree>
    <p:extLst>
      <p:ext uri="{BB962C8B-B14F-4D97-AF65-F5344CB8AC3E}">
        <p14:creationId xmlns:p14="http://schemas.microsoft.com/office/powerpoint/2010/main" val="311899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0C7086-047C-491C-9F83-BB0D0F89EF8B}"/>
              </a:ext>
            </a:extLst>
          </p:cNvPr>
          <p:cNvSpPr txBox="1">
            <a:spLocks/>
          </p:cNvSpPr>
          <p:nvPr/>
        </p:nvSpPr>
        <p:spPr>
          <a:xfrm>
            <a:off x="11176" y="10274"/>
            <a:ext cx="12191999" cy="1168771"/>
          </a:xfrm>
          <a:prstGeom prst="rect">
            <a:avLst/>
          </a:prstGeom>
          <a:solidFill>
            <a:schemeClr val="bg1"/>
          </a:solidFill>
        </p:spPr>
        <p:txBody>
          <a:bodyPr anchor="ct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GOSPEL ADVENTURES SCHOOL PROGRAM</a:t>
            </a:r>
          </a:p>
        </p:txBody>
      </p:sp>
      <p:pic>
        <p:nvPicPr>
          <p:cNvPr id="6" name="Picture 5">
            <a:extLst>
              <a:ext uri="{FF2B5EF4-FFF2-40B4-BE49-F238E27FC236}">
                <a16:creationId xmlns:a16="http://schemas.microsoft.com/office/drawing/2014/main" id="{A1078283-D2F7-4E9C-B44C-B4A003643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6" y="6184630"/>
            <a:ext cx="12188952" cy="786384"/>
          </a:xfrm>
          <a:prstGeom prst="rect">
            <a:avLst/>
          </a:prstGeom>
        </p:spPr>
      </p:pic>
      <p:pic>
        <p:nvPicPr>
          <p:cNvPr id="8" name="Picture 7" descr="A poster with text and images&#10;&#10;Description automatically generated">
            <a:extLst>
              <a:ext uri="{FF2B5EF4-FFF2-40B4-BE49-F238E27FC236}">
                <a16:creationId xmlns:a16="http://schemas.microsoft.com/office/drawing/2014/main" id="{3F425930-2AE6-20F4-F1F3-64E8DF8F1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72" y="1179045"/>
            <a:ext cx="10997056" cy="4452580"/>
          </a:xfrm>
          <a:prstGeom prst="rect">
            <a:avLst/>
          </a:prstGeom>
        </p:spPr>
      </p:pic>
    </p:spTree>
    <p:extLst>
      <p:ext uri="{BB962C8B-B14F-4D97-AF65-F5344CB8AC3E}">
        <p14:creationId xmlns:p14="http://schemas.microsoft.com/office/powerpoint/2010/main" val="263941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F7E77-DC53-4FEF-A360-7F10FE6CEDCE}"/>
              </a:ext>
            </a:extLst>
          </p:cNvPr>
          <p:cNvPicPr>
            <a:picLocks noChangeAspect="1"/>
          </p:cNvPicPr>
          <p:nvPr/>
        </p:nvPicPr>
        <p:blipFill>
          <a:blip r:embed="rId3"/>
          <a:stretch>
            <a:fillRect/>
          </a:stretch>
        </p:blipFill>
        <p:spPr>
          <a:xfrm>
            <a:off x="1524" y="0"/>
            <a:ext cx="12188952" cy="6858000"/>
          </a:xfrm>
          <a:prstGeom prst="rect">
            <a:avLst/>
          </a:prstGeom>
        </p:spPr>
      </p:pic>
      <p:pic>
        <p:nvPicPr>
          <p:cNvPr id="7" name="Picture 6" descr="A picture containing front, large, person, group&#10;&#10;Description automatically generated">
            <a:extLst>
              <a:ext uri="{FF2B5EF4-FFF2-40B4-BE49-F238E27FC236}">
                <a16:creationId xmlns:a16="http://schemas.microsoft.com/office/drawing/2014/main" id="{F09696F6-624D-4DD7-B502-A68B0718D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1528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0C7086-047C-491C-9F83-BB0D0F89EF8B}"/>
              </a:ext>
            </a:extLst>
          </p:cNvPr>
          <p:cNvSpPr txBox="1">
            <a:spLocks/>
          </p:cNvSpPr>
          <p:nvPr/>
        </p:nvSpPr>
        <p:spPr>
          <a:xfrm>
            <a:off x="-621" y="0"/>
            <a:ext cx="12191999" cy="1168771"/>
          </a:xfrm>
          <a:prstGeom prst="rect">
            <a:avLst/>
          </a:prstGeom>
          <a:solidFill>
            <a:schemeClr val="bg1"/>
          </a:solidFill>
        </p:spPr>
        <p:txBody>
          <a:bodyPr anchor="ct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GOSPEL ADVENTURES SHOW</a:t>
            </a:r>
          </a:p>
        </p:txBody>
      </p:sp>
      <p:pic>
        <p:nvPicPr>
          <p:cNvPr id="6" name="Picture 5">
            <a:extLst>
              <a:ext uri="{FF2B5EF4-FFF2-40B4-BE49-F238E27FC236}">
                <a16:creationId xmlns:a16="http://schemas.microsoft.com/office/drawing/2014/main" id="{A1078283-D2F7-4E9C-B44C-B4A003643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6" y="6184630"/>
            <a:ext cx="12188952" cy="786384"/>
          </a:xfrm>
          <a:prstGeom prst="rect">
            <a:avLst/>
          </a:prstGeom>
        </p:spPr>
      </p:pic>
      <p:sp>
        <p:nvSpPr>
          <p:cNvPr id="7" name="Content Placeholder 5">
            <a:extLst>
              <a:ext uri="{FF2B5EF4-FFF2-40B4-BE49-F238E27FC236}">
                <a16:creationId xmlns:a16="http://schemas.microsoft.com/office/drawing/2014/main" id="{3791875D-A550-43AF-99A7-737215216B98}"/>
              </a:ext>
            </a:extLst>
          </p:cNvPr>
          <p:cNvSpPr txBox="1">
            <a:spLocks/>
          </p:cNvSpPr>
          <p:nvPr/>
        </p:nvSpPr>
        <p:spPr bwMode="auto">
          <a:xfrm>
            <a:off x="581892" y="1325688"/>
            <a:ext cx="5429227"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Weekly program for kids that is available as a podcast and more than 50 stations across the United States </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Through Bible Stories, songs, storytelling, and activities, kids will encounter clear and compelling Gospel themes</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Season two begins this fall</a:t>
            </a:r>
          </a:p>
        </p:txBody>
      </p:sp>
      <p:sp>
        <p:nvSpPr>
          <p:cNvPr id="8" name="TextBox 7">
            <a:extLst>
              <a:ext uri="{FF2B5EF4-FFF2-40B4-BE49-F238E27FC236}">
                <a16:creationId xmlns:a16="http://schemas.microsoft.com/office/drawing/2014/main" id="{1AF8C7AE-F969-2457-94F2-D983D2487388}"/>
              </a:ext>
            </a:extLst>
          </p:cNvPr>
          <p:cNvSpPr txBox="1"/>
          <p:nvPr/>
        </p:nvSpPr>
        <p:spPr>
          <a:xfrm>
            <a:off x="6180882" y="4902151"/>
            <a:ext cx="5866151" cy="523220"/>
          </a:xfrm>
          <a:prstGeom prst="rect">
            <a:avLst/>
          </a:prstGeom>
          <a:noFill/>
        </p:spPr>
        <p:txBody>
          <a:bodyPr wrap="square" rtlCol="0">
            <a:spAutoFit/>
          </a:bodyPr>
          <a:lstStyle/>
          <a:p>
            <a:pPr algn="r"/>
            <a:r>
              <a:rPr lang="en-US" sz="2800" dirty="0">
                <a:latin typeface="+mn-lt"/>
                <a:cs typeface="Calibri" panose="020F0502020204030204" pitchFamily="34" charset="0"/>
              </a:rPr>
              <a:t>gospeladventures.org/show</a:t>
            </a:r>
          </a:p>
        </p:txBody>
      </p:sp>
      <p:pic>
        <p:nvPicPr>
          <p:cNvPr id="9" name="Picture 8" descr="A picture containing graphics, font, graphic design, logo&#10;&#10;Description automatically generated">
            <a:extLst>
              <a:ext uri="{FF2B5EF4-FFF2-40B4-BE49-F238E27FC236}">
                <a16:creationId xmlns:a16="http://schemas.microsoft.com/office/drawing/2014/main" id="{A9079F00-DA2E-BD27-47B5-6A3B1A200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882" y="1432703"/>
            <a:ext cx="5866151" cy="2840195"/>
          </a:xfrm>
          <a:prstGeom prst="rect">
            <a:avLst/>
          </a:prstGeom>
        </p:spPr>
      </p:pic>
    </p:spTree>
    <p:extLst>
      <p:ext uri="{BB962C8B-B14F-4D97-AF65-F5344CB8AC3E}">
        <p14:creationId xmlns:p14="http://schemas.microsoft.com/office/powerpoint/2010/main" val="201910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0C7086-047C-491C-9F83-BB0D0F89EF8B}"/>
              </a:ext>
            </a:extLst>
          </p:cNvPr>
          <p:cNvSpPr txBox="1">
            <a:spLocks/>
          </p:cNvSpPr>
          <p:nvPr/>
        </p:nvSpPr>
        <p:spPr>
          <a:xfrm>
            <a:off x="11176" y="10274"/>
            <a:ext cx="12191999" cy="1168771"/>
          </a:xfrm>
          <a:prstGeom prst="rect">
            <a:avLst/>
          </a:prstGeom>
          <a:solidFill>
            <a:schemeClr val="bg1"/>
          </a:solidFill>
        </p:spPr>
        <p:txBody>
          <a:bodyPr anchor="ct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THE HOPEFUL NEIGHBORHOOD PROJECT</a:t>
            </a:r>
          </a:p>
        </p:txBody>
      </p:sp>
      <p:pic>
        <p:nvPicPr>
          <p:cNvPr id="6" name="Picture 5">
            <a:extLst>
              <a:ext uri="{FF2B5EF4-FFF2-40B4-BE49-F238E27FC236}">
                <a16:creationId xmlns:a16="http://schemas.microsoft.com/office/drawing/2014/main" id="{A1078283-D2F7-4E9C-B44C-B4A003643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6" y="6184630"/>
            <a:ext cx="12188952" cy="786384"/>
          </a:xfrm>
          <a:prstGeom prst="rect">
            <a:avLst/>
          </a:prstGeom>
        </p:spPr>
      </p:pic>
      <p:sp>
        <p:nvSpPr>
          <p:cNvPr id="7" name="Content Placeholder 5">
            <a:extLst>
              <a:ext uri="{FF2B5EF4-FFF2-40B4-BE49-F238E27FC236}">
                <a16:creationId xmlns:a16="http://schemas.microsoft.com/office/drawing/2014/main" id="{3791875D-A550-43AF-99A7-737215216B98}"/>
              </a:ext>
            </a:extLst>
          </p:cNvPr>
          <p:cNvSpPr txBox="1">
            <a:spLocks/>
          </p:cNvSpPr>
          <p:nvPr/>
        </p:nvSpPr>
        <p:spPr bwMode="auto">
          <a:xfrm>
            <a:off x="581891" y="1325688"/>
            <a:ext cx="6432367"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Award-winning, c</a:t>
            </a: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ollaborative network committed to improving neighborhood well-being around the world</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Resources and online network equips and encourages neighbors to work together, using their gifts and the gifts of their community, to pursue the common good of their neighborhood</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30FF571-4141-4826-86CB-9B578E371DB4}"/>
              </a:ext>
            </a:extLst>
          </p:cNvPr>
          <p:cNvSpPr txBox="1"/>
          <p:nvPr/>
        </p:nvSpPr>
        <p:spPr>
          <a:xfrm>
            <a:off x="6805913" y="4961733"/>
            <a:ext cx="4803701" cy="523220"/>
          </a:xfrm>
          <a:prstGeom prst="rect">
            <a:avLst/>
          </a:prstGeom>
          <a:noFill/>
        </p:spPr>
        <p:txBody>
          <a:bodyPr wrap="square" rtlCol="0">
            <a:spAutoFit/>
          </a:bodyPr>
          <a:lstStyle/>
          <a:p>
            <a:pPr algn="r"/>
            <a:r>
              <a:rPr lang="en-US" sz="2800" dirty="0">
                <a:cs typeface="Calibri" panose="020F0502020204030204" pitchFamily="34" charset="0"/>
              </a:rPr>
              <a:t>hopefulneighborhood.org</a:t>
            </a:r>
          </a:p>
        </p:txBody>
      </p:sp>
      <p:pic>
        <p:nvPicPr>
          <p:cNvPr id="10" name="Picture 9" descr="A group of people working on a project&#10;&#10;Description automatically generated with low confidence">
            <a:extLst>
              <a:ext uri="{FF2B5EF4-FFF2-40B4-BE49-F238E27FC236}">
                <a16:creationId xmlns:a16="http://schemas.microsoft.com/office/drawing/2014/main" id="{39326335-C92E-6963-8A38-F046917B4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048" y="1067162"/>
            <a:ext cx="4723676" cy="4723676"/>
          </a:xfrm>
          <a:prstGeom prst="rect">
            <a:avLst/>
          </a:prstGeom>
        </p:spPr>
      </p:pic>
    </p:spTree>
    <p:extLst>
      <p:ext uri="{BB962C8B-B14F-4D97-AF65-F5344CB8AC3E}">
        <p14:creationId xmlns:p14="http://schemas.microsoft.com/office/powerpoint/2010/main" val="46919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C7397-046D-40F9-957A-20E35062E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6509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everal different devices with a screenshot&#10;&#10;Description automatically generated">
            <a:extLst>
              <a:ext uri="{FF2B5EF4-FFF2-40B4-BE49-F238E27FC236}">
                <a16:creationId xmlns:a16="http://schemas.microsoft.com/office/drawing/2014/main" id="{E90236EB-F722-28D3-0985-801D7BD45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90" y="550842"/>
            <a:ext cx="4457700" cy="3333750"/>
          </a:xfrm>
          <a:prstGeom prst="rect">
            <a:avLst/>
          </a:prstGeom>
        </p:spPr>
      </p:pic>
      <p:sp>
        <p:nvSpPr>
          <p:cNvPr id="2" name="Title 1">
            <a:extLst>
              <a:ext uri="{FF2B5EF4-FFF2-40B4-BE49-F238E27FC236}">
                <a16:creationId xmlns:a16="http://schemas.microsoft.com/office/drawing/2014/main" id="{7575BF11-A537-4D4F-A868-A83049EA8608}"/>
              </a:ext>
            </a:extLst>
          </p:cNvPr>
          <p:cNvSpPr>
            <a:spLocks noGrp="1"/>
          </p:cNvSpPr>
          <p:nvPr>
            <p:ph type="title"/>
          </p:nvPr>
        </p:nvSpPr>
        <p:spPr>
          <a:xfrm>
            <a:off x="0" y="-4810"/>
            <a:ext cx="12188952" cy="1150346"/>
          </a:xfrm>
        </p:spPr>
        <p:txBody>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THERE’S AN APP FOR THAT!</a:t>
            </a:r>
          </a:p>
        </p:txBody>
      </p:sp>
      <p:sp>
        <p:nvSpPr>
          <p:cNvPr id="3" name="Content Placeholder 2">
            <a:extLst>
              <a:ext uri="{FF2B5EF4-FFF2-40B4-BE49-F238E27FC236}">
                <a16:creationId xmlns:a16="http://schemas.microsoft.com/office/drawing/2014/main" id="{FC510B9F-EFFD-4D3B-8C5C-C3210824E5A3}"/>
              </a:ext>
            </a:extLst>
          </p:cNvPr>
          <p:cNvSpPr>
            <a:spLocks noGrp="1"/>
          </p:cNvSpPr>
          <p:nvPr>
            <p:ph idx="1"/>
          </p:nvPr>
        </p:nvSpPr>
        <p:spPr>
          <a:xfrm>
            <a:off x="582386" y="3980582"/>
            <a:ext cx="10982525" cy="2251632"/>
          </a:xfrm>
        </p:spPr>
        <p:txBody>
          <a:bodyPr numCol="2"/>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Connected by LHM</a:t>
            </a:r>
          </a:p>
          <a:p>
            <a:pPr lvl="1"/>
            <a:r>
              <a:rPr lang="en-US" dirty="0">
                <a:latin typeface="Calibri" panose="020F0502020204030204" pitchFamily="34" charset="0"/>
                <a:ea typeface="Calibri" panose="020F0502020204030204" pitchFamily="34" charset="0"/>
                <a:cs typeface="Calibri" panose="020F0502020204030204" pitchFamily="34" charset="0"/>
              </a:rPr>
              <a:t>Daily—and Seasonal—Devotions</a:t>
            </a:r>
          </a:p>
          <a:p>
            <a:pPr lvl="1"/>
            <a:r>
              <a:rPr lang="en-US" dirty="0">
                <a:latin typeface="Calibri" panose="020F0502020204030204" pitchFamily="34" charset="0"/>
                <a:ea typeface="Calibri" panose="020F0502020204030204" pitchFamily="34" charset="0"/>
                <a:cs typeface="Calibri" panose="020F0502020204030204" pitchFamily="34" charset="0"/>
              </a:rPr>
              <a:t>The Lutheran Hour</a:t>
            </a:r>
          </a:p>
          <a:p>
            <a:pPr lvl="1"/>
            <a:r>
              <a:rPr lang="en-US" dirty="0">
                <a:latin typeface="Calibri" panose="020F0502020204030204" pitchFamily="34" charset="0"/>
                <a:ea typeface="Calibri" panose="020F0502020204030204" pitchFamily="34" charset="0"/>
                <a:cs typeface="Calibri" panose="020F0502020204030204" pitchFamily="34" charset="0"/>
              </a:rPr>
              <a:t>Topical Bible Studies</a:t>
            </a:r>
          </a:p>
          <a:p>
            <a:pPr lvl="1"/>
            <a:r>
              <a:rPr lang="en-US" dirty="0">
                <a:latin typeface="Calibri" panose="020F0502020204030204" pitchFamily="34" charset="0"/>
                <a:ea typeface="Calibri" panose="020F0502020204030204" pitchFamily="34" charset="0"/>
                <a:cs typeface="Calibri" panose="020F0502020204030204" pitchFamily="34" charset="0"/>
              </a:rPr>
              <a:t>Project Connect Booklets</a:t>
            </a:r>
          </a:p>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CPTLN</a:t>
            </a:r>
          </a:p>
          <a:p>
            <a:pPr lvl="1"/>
            <a:r>
              <a:rPr lang="en-US" dirty="0">
                <a:latin typeface="Calibri" panose="020F0502020204030204" pitchFamily="34" charset="0"/>
                <a:ea typeface="Calibri" panose="020F0502020204030204" pitchFamily="34" charset="0"/>
                <a:cs typeface="Calibri" panose="020F0502020204030204" pitchFamily="34" charset="0"/>
              </a:rPr>
              <a:t>Para el Camino</a:t>
            </a:r>
          </a:p>
          <a:p>
            <a:pPr lvl="1"/>
            <a:r>
              <a:rPr lang="en-US" dirty="0">
                <a:latin typeface="Calibri" panose="020F0502020204030204" pitchFamily="34" charset="0"/>
                <a:ea typeface="Calibri" panose="020F0502020204030204" pitchFamily="34" charset="0"/>
                <a:cs typeface="Calibri" panose="020F0502020204030204" pitchFamily="34" charset="0"/>
              </a:rPr>
              <a:t>Daily Devotions</a:t>
            </a:r>
          </a:p>
          <a:p>
            <a:pPr lvl="1"/>
            <a:r>
              <a:rPr lang="en-US" dirty="0">
                <a:latin typeface="Calibri" panose="020F0502020204030204" pitchFamily="34" charset="0"/>
                <a:ea typeface="Calibri" panose="020F0502020204030204" pitchFamily="34" charset="0"/>
                <a:cs typeface="Calibri" panose="020F0502020204030204" pitchFamily="34" charset="0"/>
              </a:rPr>
              <a:t>Sentido Latino Podcast</a:t>
            </a:r>
          </a:p>
          <a:p>
            <a:pPr lvl="1"/>
            <a:r>
              <a:rPr lang="en-US" dirty="0">
                <a:latin typeface="Calibri" panose="020F0502020204030204" pitchFamily="34" charset="0"/>
                <a:ea typeface="Calibri" panose="020F0502020204030204" pitchFamily="34" charset="0"/>
                <a:cs typeface="Calibri" panose="020F0502020204030204" pitchFamily="34" charset="0"/>
              </a:rPr>
              <a:t>Bible Studies</a:t>
            </a:r>
          </a:p>
        </p:txBody>
      </p:sp>
      <p:sp>
        <p:nvSpPr>
          <p:cNvPr id="4" name="TextBox 3">
            <a:extLst>
              <a:ext uri="{FF2B5EF4-FFF2-40B4-BE49-F238E27FC236}">
                <a16:creationId xmlns:a16="http://schemas.microsoft.com/office/drawing/2014/main" id="{A8BCEB09-79BF-4355-8AC8-4EAC3449CEAE}"/>
              </a:ext>
            </a:extLst>
          </p:cNvPr>
          <p:cNvSpPr txBox="1"/>
          <p:nvPr/>
        </p:nvSpPr>
        <p:spPr>
          <a:xfrm>
            <a:off x="9639916" y="5488549"/>
            <a:ext cx="2237015" cy="523220"/>
          </a:xfrm>
          <a:prstGeom prst="rect">
            <a:avLst/>
          </a:prstGeom>
          <a:noFill/>
        </p:spPr>
        <p:txBody>
          <a:bodyPr wrap="square" rtlCol="0">
            <a:spAutoFit/>
          </a:bodyPr>
          <a:lstStyle/>
          <a:p>
            <a:pPr algn="r"/>
            <a:r>
              <a:rPr lang="en-US" sz="2800" dirty="0">
                <a:latin typeface="+mn-lt"/>
                <a:cs typeface="Calibri" panose="020F0502020204030204" pitchFamily="34" charset="0"/>
              </a:rPr>
              <a:t>lhm.org/apps</a:t>
            </a:r>
          </a:p>
        </p:txBody>
      </p:sp>
      <p:pic>
        <p:nvPicPr>
          <p:cNvPr id="8" name="Picture 7">
            <a:extLst>
              <a:ext uri="{FF2B5EF4-FFF2-40B4-BE49-F238E27FC236}">
                <a16:creationId xmlns:a16="http://schemas.microsoft.com/office/drawing/2014/main" id="{02348026-C389-4660-8D92-4BA2146879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83607"/>
            <a:ext cx="12188952" cy="786384"/>
          </a:xfrm>
          <a:prstGeom prst="rect">
            <a:avLst/>
          </a:prstGeom>
        </p:spPr>
      </p:pic>
      <p:pic>
        <p:nvPicPr>
          <p:cNvPr id="9" name="Picture 8" descr="A group of cell phones with a screenshot&#10;&#10;Description automatically generated">
            <a:extLst>
              <a:ext uri="{FF2B5EF4-FFF2-40B4-BE49-F238E27FC236}">
                <a16:creationId xmlns:a16="http://schemas.microsoft.com/office/drawing/2014/main" id="{56FCBF24-8FE2-B749-427F-23661DB26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476" y="855329"/>
            <a:ext cx="3352800" cy="2962275"/>
          </a:xfrm>
          <a:prstGeom prst="rect">
            <a:avLst/>
          </a:prstGeom>
        </p:spPr>
      </p:pic>
    </p:spTree>
    <p:extLst>
      <p:ext uri="{BB962C8B-B14F-4D97-AF65-F5344CB8AC3E}">
        <p14:creationId xmlns:p14="http://schemas.microsoft.com/office/powerpoint/2010/main" val="4281416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computer, computer, multimedia&#10;&#10;Description automatically generated">
            <a:extLst>
              <a:ext uri="{FF2B5EF4-FFF2-40B4-BE49-F238E27FC236}">
                <a16:creationId xmlns:a16="http://schemas.microsoft.com/office/drawing/2014/main" id="{38BFFDA2-860B-FCE8-3D91-A14FF27EC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712" y="1167172"/>
            <a:ext cx="7062463" cy="3419409"/>
          </a:xfrm>
          <a:prstGeom prst="rect">
            <a:avLst/>
          </a:prstGeom>
        </p:spPr>
      </p:pic>
      <p:sp>
        <p:nvSpPr>
          <p:cNvPr id="5" name="Title 1">
            <a:extLst>
              <a:ext uri="{FF2B5EF4-FFF2-40B4-BE49-F238E27FC236}">
                <a16:creationId xmlns:a16="http://schemas.microsoft.com/office/drawing/2014/main" id="{FB0C7086-047C-491C-9F83-BB0D0F89EF8B}"/>
              </a:ext>
            </a:extLst>
          </p:cNvPr>
          <p:cNvSpPr txBox="1">
            <a:spLocks/>
          </p:cNvSpPr>
          <p:nvPr/>
        </p:nvSpPr>
        <p:spPr>
          <a:xfrm>
            <a:off x="-621" y="-1599"/>
            <a:ext cx="12191999" cy="1168771"/>
          </a:xfrm>
          <a:prstGeom prst="rect">
            <a:avLst/>
          </a:prstGeom>
          <a:solidFill>
            <a:schemeClr val="bg1"/>
          </a:solidFill>
        </p:spPr>
        <p:txBody>
          <a:bodyPr anchor="ct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LHM LEARN</a:t>
            </a:r>
          </a:p>
        </p:txBody>
      </p:sp>
      <p:sp>
        <p:nvSpPr>
          <p:cNvPr id="2" name="TextBox 1">
            <a:extLst>
              <a:ext uri="{FF2B5EF4-FFF2-40B4-BE49-F238E27FC236}">
                <a16:creationId xmlns:a16="http://schemas.microsoft.com/office/drawing/2014/main" id="{CC8AAC1E-A15C-460F-99DB-D8022AAD5B92}"/>
              </a:ext>
            </a:extLst>
          </p:cNvPr>
          <p:cNvSpPr txBox="1"/>
          <p:nvPr/>
        </p:nvSpPr>
        <p:spPr>
          <a:xfrm>
            <a:off x="6805913" y="4961733"/>
            <a:ext cx="4953965" cy="523220"/>
          </a:xfrm>
          <a:prstGeom prst="rect">
            <a:avLst/>
          </a:prstGeom>
          <a:noFill/>
        </p:spPr>
        <p:txBody>
          <a:bodyPr wrap="square" rtlCol="0">
            <a:spAutoFit/>
          </a:bodyPr>
          <a:lstStyle/>
          <a:p>
            <a:pPr algn="r"/>
            <a:r>
              <a:rPr lang="en-US" sz="2800" dirty="0">
                <a:latin typeface="+mn-lt"/>
                <a:cs typeface="Calibri" panose="020F0502020204030204" pitchFamily="34" charset="0"/>
              </a:rPr>
              <a:t>lhm.org/learn</a:t>
            </a:r>
          </a:p>
        </p:txBody>
      </p:sp>
      <p:pic>
        <p:nvPicPr>
          <p:cNvPr id="6" name="Picture 5">
            <a:extLst>
              <a:ext uri="{FF2B5EF4-FFF2-40B4-BE49-F238E27FC236}">
                <a16:creationId xmlns:a16="http://schemas.microsoft.com/office/drawing/2014/main" id="{A1078283-D2F7-4E9C-B44C-B4A0036438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 y="6184630"/>
            <a:ext cx="12188952" cy="786384"/>
          </a:xfrm>
          <a:prstGeom prst="rect">
            <a:avLst/>
          </a:prstGeom>
        </p:spPr>
      </p:pic>
      <p:sp>
        <p:nvSpPr>
          <p:cNvPr id="7" name="Content Placeholder 5">
            <a:extLst>
              <a:ext uri="{FF2B5EF4-FFF2-40B4-BE49-F238E27FC236}">
                <a16:creationId xmlns:a16="http://schemas.microsoft.com/office/drawing/2014/main" id="{0303856D-4BA4-4360-B74E-57E89F5B5AB4}"/>
              </a:ext>
            </a:extLst>
          </p:cNvPr>
          <p:cNvSpPr txBox="1">
            <a:spLocks/>
          </p:cNvSpPr>
          <p:nvPr/>
        </p:nvSpPr>
        <p:spPr bwMode="auto">
          <a:xfrm>
            <a:off x="582387" y="1325688"/>
            <a:ext cx="4953966" cy="47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Online system of outreach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rPr>
              <a:t>courses using an array of multimedia elements to help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rPr>
              <a:t>users gain a hearing for the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rPr>
              <a:t>Gospel</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More than three dozen courses available across five faith-strengthening categories</a:t>
            </a:r>
          </a:p>
        </p:txBody>
      </p:sp>
    </p:spTree>
    <p:extLst>
      <p:ext uri="{BB962C8B-B14F-4D97-AF65-F5344CB8AC3E}">
        <p14:creationId xmlns:p14="http://schemas.microsoft.com/office/powerpoint/2010/main" val="1141534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C21-A90D-47B2-8FF4-F5AD61BA7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4630"/>
            <a:ext cx="12188952" cy="786384"/>
          </a:xfrm>
          <a:prstGeom prst="rect">
            <a:avLst/>
          </a:prstGeom>
        </p:spPr>
      </p:pic>
      <p:sp>
        <p:nvSpPr>
          <p:cNvPr id="2" name="Title 3">
            <a:extLst>
              <a:ext uri="{FF2B5EF4-FFF2-40B4-BE49-F238E27FC236}">
                <a16:creationId xmlns:a16="http://schemas.microsoft.com/office/drawing/2014/main" id="{A070C499-FD79-6C37-447D-D188F6714DBF}"/>
              </a:ext>
            </a:extLst>
          </p:cNvPr>
          <p:cNvSpPr txBox="1">
            <a:spLocks/>
          </p:cNvSpPr>
          <p:nvPr/>
        </p:nvSpPr>
        <p:spPr bwMode="auto">
          <a:xfrm>
            <a:off x="0" y="20548"/>
            <a:ext cx="12188952" cy="10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MINISTRY IMPACT</a:t>
            </a:r>
          </a:p>
        </p:txBody>
      </p:sp>
      <p:pic>
        <p:nvPicPr>
          <p:cNvPr id="5" name="Picture 4" descr="A collage of people in different colors&#10;&#10;Description automatically generated">
            <a:extLst>
              <a:ext uri="{FF2B5EF4-FFF2-40B4-BE49-F238E27FC236}">
                <a16:creationId xmlns:a16="http://schemas.microsoft.com/office/drawing/2014/main" id="{B132722B-E956-9D5F-F58A-D0ECC0A71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665" y="952207"/>
            <a:ext cx="8250865" cy="5097202"/>
          </a:xfrm>
          <a:prstGeom prst="rect">
            <a:avLst/>
          </a:prstGeom>
        </p:spPr>
      </p:pic>
    </p:spTree>
    <p:extLst>
      <p:ext uri="{BB962C8B-B14F-4D97-AF65-F5344CB8AC3E}">
        <p14:creationId xmlns:p14="http://schemas.microsoft.com/office/powerpoint/2010/main" val="306485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C21-A90D-47B2-8FF4-F5AD61BA7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4630"/>
            <a:ext cx="12188952" cy="786384"/>
          </a:xfrm>
          <a:prstGeom prst="rect">
            <a:avLst/>
          </a:prstGeom>
        </p:spPr>
      </p:pic>
      <p:sp>
        <p:nvSpPr>
          <p:cNvPr id="5" name="Subtitle 2">
            <a:extLst>
              <a:ext uri="{FF2B5EF4-FFF2-40B4-BE49-F238E27FC236}">
                <a16:creationId xmlns:a16="http://schemas.microsoft.com/office/drawing/2014/main" id="{475F0AD3-4A36-E9A6-F7B6-6F3B9705C0CD}"/>
              </a:ext>
            </a:extLst>
          </p:cNvPr>
          <p:cNvSpPr>
            <a:spLocks noGrp="1"/>
          </p:cNvSpPr>
          <p:nvPr>
            <p:ph type="subTitle" idx="1"/>
          </p:nvPr>
        </p:nvSpPr>
        <p:spPr>
          <a:xfrm>
            <a:off x="1504708" y="1396106"/>
            <a:ext cx="9178725" cy="4098218"/>
          </a:xfrm>
        </p:spPr>
        <p:txBody>
          <a:bodyPr>
            <a:normAutofit/>
          </a:bodyPr>
          <a:lstStyle/>
          <a:p>
            <a:pPr algn="l">
              <a:lnSpc>
                <a:spcPct val="150000"/>
              </a:lnSpc>
              <a:spcBef>
                <a:spcPts val="0"/>
              </a:spcBef>
            </a:pPr>
            <a:r>
              <a:rPr lang="en-US" sz="2800" b="1" dirty="0">
                <a:latin typeface="Calibri" panose="020F0502020204030204" pitchFamily="34" charset="0"/>
                <a:ea typeface="Calibri" panose="020F0502020204030204" pitchFamily="34" charset="0"/>
                <a:cs typeface="Calibri" panose="020F0502020204030204" pitchFamily="34" charset="0"/>
              </a:rPr>
              <a:t>Website</a:t>
            </a:r>
            <a:r>
              <a:rPr lang="en-US" sz="2800" dirty="0">
                <a:latin typeface="Calibri" panose="020F0502020204030204" pitchFamily="34" charset="0"/>
                <a:ea typeface="Calibri" panose="020F0502020204030204" pitchFamily="34" charset="0"/>
                <a:cs typeface="Calibri" panose="020F0502020204030204" pitchFamily="34" charset="0"/>
              </a:rPr>
              <a:t>: lhm.org</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b="1" dirty="0">
                <a:latin typeface="Calibri" panose="020F0502020204030204" pitchFamily="34" charset="0"/>
                <a:ea typeface="Calibri" panose="020F0502020204030204" pitchFamily="34" charset="0"/>
                <a:cs typeface="Calibri" panose="020F0502020204030204" pitchFamily="34" charset="0"/>
              </a:rPr>
              <a:t>News/Content</a:t>
            </a:r>
            <a:r>
              <a:rPr lang="en-US" sz="2800" dirty="0">
                <a:latin typeface="Calibri" panose="020F0502020204030204" pitchFamily="34" charset="0"/>
                <a:ea typeface="Calibri" panose="020F0502020204030204" pitchFamily="34" charset="0"/>
                <a:cs typeface="Calibri" panose="020F0502020204030204" pitchFamily="34" charset="0"/>
              </a:rPr>
              <a:t>: lhm.org/ourlhm </a:t>
            </a:r>
          </a:p>
          <a:p>
            <a:pPr algn="l">
              <a:lnSpc>
                <a:spcPct val="150000"/>
              </a:lnSpc>
              <a:spcBef>
                <a:spcPts val="0"/>
              </a:spcBef>
            </a:pPr>
            <a:r>
              <a:rPr lang="en-US" sz="2800" b="1" dirty="0">
                <a:latin typeface="Calibri" panose="020F0502020204030204" pitchFamily="34" charset="0"/>
                <a:ea typeface="Calibri" panose="020F0502020204030204" pitchFamily="34" charset="0"/>
                <a:cs typeface="Calibri" panose="020F0502020204030204" pitchFamily="34" charset="0"/>
              </a:rPr>
              <a:t>Facebook</a:t>
            </a:r>
            <a:r>
              <a:rPr lang="en-US" sz="2800" dirty="0">
                <a:latin typeface="Calibri" panose="020F0502020204030204" pitchFamily="34" charset="0"/>
                <a:ea typeface="Calibri" panose="020F0502020204030204" pitchFamily="34" charset="0"/>
                <a:cs typeface="Calibri" panose="020F0502020204030204" pitchFamily="34" charset="0"/>
              </a:rPr>
              <a:t>: facebook.com/lutheranhourministries</a:t>
            </a:r>
          </a:p>
          <a:p>
            <a:pPr algn="l">
              <a:lnSpc>
                <a:spcPct val="150000"/>
              </a:lnSpc>
              <a:spcBef>
                <a:spcPts val="0"/>
              </a:spcBef>
            </a:pPr>
            <a:r>
              <a:rPr lang="en-US" sz="2800" b="1" dirty="0">
                <a:latin typeface="Calibri" panose="020F0502020204030204" pitchFamily="34" charset="0"/>
                <a:ea typeface="Calibri" panose="020F0502020204030204" pitchFamily="34" charset="0"/>
                <a:cs typeface="Calibri" panose="020F0502020204030204" pitchFamily="34" charset="0"/>
              </a:rPr>
              <a:t>X (Formerly Twitter)</a:t>
            </a:r>
            <a:r>
              <a:rPr lang="en-US" sz="2800" dirty="0">
                <a:latin typeface="Calibri" panose="020F0502020204030204" pitchFamily="34" charset="0"/>
                <a:ea typeface="Calibri" panose="020F0502020204030204" pitchFamily="34" charset="0"/>
                <a:cs typeface="Calibri" panose="020F0502020204030204" pitchFamily="34" charset="0"/>
              </a:rPr>
              <a:t>: X.com/LutheranHourMin</a:t>
            </a:r>
          </a:p>
          <a:p>
            <a:pPr algn="l">
              <a:lnSpc>
                <a:spcPct val="150000"/>
              </a:lnSpc>
              <a:spcBef>
                <a:spcPts val="0"/>
              </a:spcBef>
            </a:pPr>
            <a:r>
              <a:rPr lang="en-US" sz="2800" b="1" dirty="0">
                <a:latin typeface="Calibri" panose="020F0502020204030204" pitchFamily="34" charset="0"/>
                <a:ea typeface="Calibri" panose="020F0502020204030204" pitchFamily="34" charset="0"/>
                <a:cs typeface="Calibri" panose="020F0502020204030204" pitchFamily="34" charset="0"/>
              </a:rPr>
              <a:t>Instagram</a:t>
            </a:r>
            <a:r>
              <a:rPr lang="en-US" sz="2800" dirty="0">
                <a:latin typeface="Calibri" panose="020F0502020204030204" pitchFamily="34" charset="0"/>
                <a:ea typeface="Calibri" panose="020F0502020204030204" pitchFamily="34" charset="0"/>
                <a:cs typeface="Calibri" panose="020F0502020204030204" pitchFamily="34" charset="0"/>
              </a:rPr>
              <a:t>: instagram.com/lutheranhourministries</a:t>
            </a:r>
          </a:p>
          <a:p>
            <a:pPr algn="l">
              <a:lnSpc>
                <a:spcPct val="150000"/>
              </a:lnSpc>
              <a:spcBef>
                <a:spcPts val="0"/>
              </a:spcBef>
            </a:pPr>
            <a:r>
              <a:rPr lang="en-US" sz="2800" b="1" dirty="0">
                <a:latin typeface="Calibri" panose="020F0502020204030204" pitchFamily="34" charset="0"/>
                <a:ea typeface="Calibri" panose="020F0502020204030204" pitchFamily="34" charset="0"/>
                <a:cs typeface="Calibri" panose="020F0502020204030204" pitchFamily="34" charset="0"/>
              </a:rPr>
              <a:t>Annual Report</a:t>
            </a:r>
            <a:r>
              <a:rPr lang="en-US" sz="2800" dirty="0">
                <a:latin typeface="Calibri" panose="020F0502020204030204" pitchFamily="34" charset="0"/>
                <a:ea typeface="Calibri" panose="020F0502020204030204" pitchFamily="34" charset="0"/>
                <a:cs typeface="Calibri" panose="020F0502020204030204" pitchFamily="34" charset="0"/>
              </a:rPr>
              <a:t>: lhm.org/report</a:t>
            </a:r>
          </a:p>
          <a:p>
            <a:pPr algn="l">
              <a:lnSpc>
                <a:spcPct val="150000"/>
              </a:lnSpc>
              <a:spcBef>
                <a:spcPts val="0"/>
              </a:spcBef>
            </a:pPr>
            <a:endParaRPr lang="en-US" sz="3200" dirty="0">
              <a:solidFill>
                <a:schemeClr val="tx1">
                  <a:lumMod val="65000"/>
                  <a:lumOff val="35000"/>
                </a:schemeClr>
              </a:solidFill>
            </a:endParaRPr>
          </a:p>
          <a:p>
            <a:pPr algn="l">
              <a:lnSpc>
                <a:spcPct val="150000"/>
              </a:lnSpc>
              <a:spcBef>
                <a:spcPts val="0"/>
              </a:spcBef>
            </a:pPr>
            <a:endParaRPr lang="en-US" sz="3200" dirty="0"/>
          </a:p>
        </p:txBody>
      </p:sp>
      <p:sp>
        <p:nvSpPr>
          <p:cNvPr id="2" name="Title 1">
            <a:extLst>
              <a:ext uri="{FF2B5EF4-FFF2-40B4-BE49-F238E27FC236}">
                <a16:creationId xmlns:a16="http://schemas.microsoft.com/office/drawing/2014/main" id="{425055D0-B2B3-BC7E-FA49-9D4A9317D2FC}"/>
              </a:ext>
            </a:extLst>
          </p:cNvPr>
          <p:cNvSpPr txBox="1">
            <a:spLocks/>
          </p:cNvSpPr>
          <p:nvPr/>
        </p:nvSpPr>
        <p:spPr>
          <a:xfrm>
            <a:off x="-621" y="-1599"/>
            <a:ext cx="12191999" cy="1168771"/>
          </a:xfrm>
          <a:prstGeom prst="rect">
            <a:avLst/>
          </a:prstGeom>
          <a:solidFill>
            <a:schemeClr val="bg1"/>
          </a:solidFill>
        </p:spPr>
        <p:txBody>
          <a:bodyPr anchor="ct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WE ARE HERE TO HELP!</a:t>
            </a:r>
          </a:p>
        </p:txBody>
      </p:sp>
    </p:spTree>
    <p:extLst>
      <p:ext uri="{BB962C8B-B14F-4D97-AF65-F5344CB8AC3E}">
        <p14:creationId xmlns:p14="http://schemas.microsoft.com/office/powerpoint/2010/main" val="32111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A group of people in a circle&#10;&#10;Description automatically generated">
            <a:extLst>
              <a:ext uri="{FF2B5EF4-FFF2-40B4-BE49-F238E27FC236}">
                <a16:creationId xmlns:a16="http://schemas.microsoft.com/office/drawing/2014/main" id="{0CA24707-EF58-5196-C3C7-B288F619B781}"/>
              </a:ext>
            </a:extLst>
          </p:cNvPr>
          <p:cNvPicPr>
            <a:picLocks noChangeAspect="1" noChangeArrowheads="1"/>
          </p:cNvPicPr>
          <p:nvPr/>
        </p:nvPicPr>
        <p:blipFill>
          <a:blip r:embed="rId3"/>
          <a:srcRect/>
          <a:stretch>
            <a:fillRect/>
          </a:stretch>
        </p:blipFill>
        <p:spPr bwMode="auto">
          <a:xfrm>
            <a:off x="4460734" y="2003486"/>
            <a:ext cx="3270531" cy="28644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8B36F0-0859-2349-2FE1-996E3B57479F}"/>
              </a:ext>
            </a:extLst>
          </p:cNvPr>
          <p:cNvSpPr txBox="1">
            <a:spLocks/>
          </p:cNvSpPr>
          <p:nvPr/>
        </p:nvSpPr>
        <p:spPr>
          <a:xfrm>
            <a:off x="-621" y="-1599"/>
            <a:ext cx="12191999" cy="1168771"/>
          </a:xfrm>
          <a:prstGeom prst="rect">
            <a:avLst/>
          </a:prstGeom>
          <a:solidFill>
            <a:schemeClr val="bg1"/>
          </a:solidFill>
        </p:spPr>
        <p:txBody>
          <a:bodyPr anchor="ct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371378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08EF7CC1-CDF3-4F0A-9AE1-6F0E29975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4908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B4225A-3B6E-46DA-8748-992A6B571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pic>
        <p:nvPicPr>
          <p:cNvPr id="7" name="Picture 6" descr="A group of men sitting around a table&#10;&#10;Description automatically generated">
            <a:extLst>
              <a:ext uri="{FF2B5EF4-FFF2-40B4-BE49-F238E27FC236}">
                <a16:creationId xmlns:a16="http://schemas.microsoft.com/office/drawing/2014/main" id="{ACE78D9B-E264-210A-412C-0572BCE49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71091" cy="6184630"/>
          </a:xfrm>
          <a:prstGeom prst="rect">
            <a:avLst/>
          </a:prstGeom>
        </p:spPr>
      </p:pic>
    </p:spTree>
    <p:extLst>
      <p:ext uri="{BB962C8B-B14F-4D97-AF65-F5344CB8AC3E}">
        <p14:creationId xmlns:p14="http://schemas.microsoft.com/office/powerpoint/2010/main" val="3145768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9C91-B8DE-4D08-BAB6-5E300D4C00FF}"/>
              </a:ext>
            </a:extLst>
          </p:cNvPr>
          <p:cNvSpPr>
            <a:spLocks noGrp="1"/>
          </p:cNvSpPr>
          <p:nvPr>
            <p:ph type="ctrTitle"/>
          </p:nvPr>
        </p:nvSpPr>
        <p:spPr>
          <a:xfrm>
            <a:off x="0" y="8329"/>
            <a:ext cx="12188952" cy="1142046"/>
          </a:xfrm>
        </p:spPr>
        <p:txBody>
          <a:bodyPr anchor="ctr">
            <a:no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100+ YEARS OF MISSION AND MINISTRY</a:t>
            </a:r>
          </a:p>
        </p:txBody>
      </p:sp>
      <p:pic>
        <p:nvPicPr>
          <p:cNvPr id="4" name="Picture 3">
            <a:extLst>
              <a:ext uri="{FF2B5EF4-FFF2-40B4-BE49-F238E27FC236}">
                <a16:creationId xmlns:a16="http://schemas.microsoft.com/office/drawing/2014/main" id="{7DB4225A-3B6E-46DA-8748-992A6B571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pic>
        <p:nvPicPr>
          <p:cNvPr id="5" name="Picture 4" descr="A timeline of a timeline&#10;&#10;Description automatically generated with medium confidence">
            <a:extLst>
              <a:ext uri="{FF2B5EF4-FFF2-40B4-BE49-F238E27FC236}">
                <a16:creationId xmlns:a16="http://schemas.microsoft.com/office/drawing/2014/main" id="{7D1AEE51-FEC6-0F3C-4E89-1018B7117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4823"/>
            <a:ext cx="12192000" cy="3628354"/>
          </a:xfrm>
          <a:prstGeom prst="rect">
            <a:avLst/>
          </a:prstGeom>
        </p:spPr>
      </p:pic>
    </p:spTree>
    <p:extLst>
      <p:ext uri="{BB962C8B-B14F-4D97-AF65-F5344CB8AC3E}">
        <p14:creationId xmlns:p14="http://schemas.microsoft.com/office/powerpoint/2010/main" val="4095676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BFA9-9850-489E-9FFE-37EE55C3C586}"/>
              </a:ext>
            </a:extLst>
          </p:cNvPr>
          <p:cNvSpPr>
            <a:spLocks noGrp="1"/>
          </p:cNvSpPr>
          <p:nvPr>
            <p:ph type="ctrTitle"/>
          </p:nvPr>
        </p:nvSpPr>
        <p:spPr>
          <a:xfrm>
            <a:off x="0" y="10274"/>
            <a:ext cx="12192000" cy="1140100"/>
          </a:xfrm>
        </p:spPr>
        <p:txBody>
          <a:bodyPr anchor="ct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OUR WORLD NEEDS THE GOSPEL</a:t>
            </a:r>
          </a:p>
        </p:txBody>
      </p:sp>
      <p:pic>
        <p:nvPicPr>
          <p:cNvPr id="5" name="Picture 4">
            <a:extLst>
              <a:ext uri="{FF2B5EF4-FFF2-40B4-BE49-F238E27FC236}">
                <a16:creationId xmlns:a16="http://schemas.microsoft.com/office/drawing/2014/main" id="{6E670A6F-E7F5-412D-8033-583288E37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84630"/>
            <a:ext cx="12188952" cy="786384"/>
          </a:xfrm>
          <a:prstGeom prst="rect">
            <a:avLst/>
          </a:prstGeom>
        </p:spPr>
      </p:pic>
      <p:sp>
        <p:nvSpPr>
          <p:cNvPr id="7" name="Content Placeholder 5">
            <a:extLst>
              <a:ext uri="{FF2B5EF4-FFF2-40B4-BE49-F238E27FC236}">
                <a16:creationId xmlns:a16="http://schemas.microsoft.com/office/drawing/2014/main" id="{84BB6CC5-8CFB-4796-A462-1F12D2E7B3DE}"/>
              </a:ext>
            </a:extLst>
          </p:cNvPr>
          <p:cNvSpPr txBox="1">
            <a:spLocks/>
          </p:cNvSpPr>
          <p:nvPr/>
        </p:nvSpPr>
        <p:spPr bwMode="auto">
          <a:xfrm>
            <a:off x="625034" y="1325688"/>
            <a:ext cx="10984374" cy="421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More than three billion people have yet to hear the saving message of Christ.</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Technology allows us to engage with others more efficiently and effectively than any other time in history, especially as people crave a relationship with God and each other.</a:t>
            </a:r>
          </a:p>
          <a:p>
            <a:pPr marL="457200" indent="-457200" algn="l">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We can use our gifts to make a real difference right where we are. Our faith, put into action on a local level, can make an immediate and personal impact in our neighborhood and beyond.</a:t>
            </a:r>
          </a:p>
        </p:txBody>
      </p:sp>
    </p:spTree>
    <p:extLst>
      <p:ext uri="{BB962C8B-B14F-4D97-AF65-F5344CB8AC3E}">
        <p14:creationId xmlns:p14="http://schemas.microsoft.com/office/powerpoint/2010/main" val="404784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75"/>
            <a:ext cx="12188952" cy="1140100"/>
          </a:xfrm>
        </p:spPr>
        <p:txBody>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OUR MISSION &amp; VISION</a:t>
            </a:r>
          </a:p>
        </p:txBody>
      </p:sp>
      <p:sp>
        <p:nvSpPr>
          <p:cNvPr id="6" name="Content Placeholder 5"/>
          <p:cNvSpPr>
            <a:spLocks noGrp="1"/>
          </p:cNvSpPr>
          <p:nvPr>
            <p:ph idx="1"/>
          </p:nvPr>
        </p:nvSpPr>
        <p:spPr>
          <a:xfrm>
            <a:off x="590309" y="1150375"/>
            <a:ext cx="11007523" cy="5159510"/>
          </a:xfrm>
        </p:spPr>
        <p:txBody>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Mission Statement</a:t>
            </a:r>
            <a:r>
              <a:rPr lang="en-US" b="1" i="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Bringing Christ to the Nations—and the Nations to the Church</a:t>
            </a:r>
            <a:br>
              <a:rPr lang="en-US" i="1" dirty="0">
                <a:latin typeface="Calibri" panose="020F0502020204030204" pitchFamily="34" charset="0"/>
                <a:ea typeface="Calibri" panose="020F0502020204030204" pitchFamily="34" charset="0"/>
                <a:cs typeface="Calibri" panose="020F0502020204030204" pitchFamily="34" charset="0"/>
              </a:rPr>
            </a:br>
            <a:br>
              <a:rPr lang="en-US" i="1"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Vision Statement</a:t>
            </a:r>
          </a:p>
          <a:p>
            <a:r>
              <a:rPr lang="en-US" sz="2800" dirty="0">
                <a:latin typeface="Calibri" panose="020F0502020204030204" pitchFamily="34" charset="0"/>
                <a:ea typeface="Calibri" panose="020F0502020204030204" pitchFamily="34" charset="0"/>
                <a:cs typeface="Calibri" panose="020F0502020204030204" pitchFamily="34" charset="0"/>
              </a:rPr>
              <a:t>Every person has the opportunity to hear the Gospel in an understandable way;</a:t>
            </a:r>
          </a:p>
          <a:p>
            <a:r>
              <a:rPr lang="en-US" sz="2800" dirty="0">
                <a:latin typeface="Calibri" panose="020F0502020204030204" pitchFamily="34" charset="0"/>
                <a:ea typeface="Calibri" panose="020F0502020204030204" pitchFamily="34" charset="0"/>
                <a:cs typeface="Calibri" panose="020F0502020204030204" pitchFamily="34" charset="0"/>
              </a:rPr>
              <a:t>Those seeking are connected to a healthy Christian community where they can grow in their faith;</a:t>
            </a:r>
          </a:p>
          <a:p>
            <a:r>
              <a:rPr lang="en-US" sz="2800" dirty="0">
                <a:latin typeface="Calibri" panose="020F0502020204030204" pitchFamily="34" charset="0"/>
                <a:ea typeface="Calibri" panose="020F0502020204030204" pitchFamily="34" charset="0"/>
                <a:cs typeface="Calibri" panose="020F0502020204030204" pitchFamily="34" charset="0"/>
              </a:rPr>
              <a:t>Every Christian is equipped to share the Gospel in word and deed; </a:t>
            </a:r>
          </a:p>
          <a:p>
            <a:r>
              <a:rPr lang="en-US" sz="2800" dirty="0">
                <a:latin typeface="Calibri" panose="020F0502020204030204" pitchFamily="34" charset="0"/>
                <a:ea typeface="Calibri" panose="020F0502020204030204" pitchFamily="34" charset="0"/>
                <a:cs typeface="Calibri" panose="020F0502020204030204" pitchFamily="34" charset="0"/>
              </a:rPr>
              <a:t>Engaged Christians advance this common mission as a global community.</a:t>
            </a: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4" name="Picture 3">
            <a:extLst>
              <a:ext uri="{FF2B5EF4-FFF2-40B4-BE49-F238E27FC236}">
                <a16:creationId xmlns:a16="http://schemas.microsoft.com/office/drawing/2014/main" id="{E9CFE9A2-84DF-4FE6-9F77-B98EE33D51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6184630"/>
            <a:ext cx="12188952" cy="786384"/>
          </a:xfrm>
          <a:prstGeom prst="rect">
            <a:avLst/>
          </a:prstGeom>
        </p:spPr>
      </p:pic>
    </p:spTree>
    <p:extLst>
      <p:ext uri="{BB962C8B-B14F-4D97-AF65-F5344CB8AC3E}">
        <p14:creationId xmlns:p14="http://schemas.microsoft.com/office/powerpoint/2010/main" val="112999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earth from space&#10;&#10;Description automatically generated">
            <a:extLst>
              <a:ext uri="{FF2B5EF4-FFF2-40B4-BE49-F238E27FC236}">
                <a16:creationId xmlns:a16="http://schemas.microsoft.com/office/drawing/2014/main" id="{8AB387EC-1A2B-A1C2-F286-6CFCD4868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27"/>
            <a:ext cx="7124700" cy="6858000"/>
          </a:xfrm>
          <a:prstGeom prst="rect">
            <a:avLst/>
          </a:prstGeom>
        </p:spPr>
      </p:pic>
      <p:pic>
        <p:nvPicPr>
          <p:cNvPr id="5" name="Picture 4" descr="A white background with blue letters&#10;&#10;Description automatically generated">
            <a:extLst>
              <a:ext uri="{FF2B5EF4-FFF2-40B4-BE49-F238E27FC236}">
                <a16:creationId xmlns:a16="http://schemas.microsoft.com/office/drawing/2014/main" id="{2D1245E8-C6A4-90E4-A7D1-E7412751B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995" y="1061467"/>
            <a:ext cx="6248400" cy="1718733"/>
          </a:xfrm>
          <a:prstGeom prst="rect">
            <a:avLst/>
          </a:prstGeom>
        </p:spPr>
      </p:pic>
    </p:spTree>
    <p:extLst>
      <p:ext uri="{BB962C8B-B14F-4D97-AF65-F5344CB8AC3E}">
        <p14:creationId xmlns:p14="http://schemas.microsoft.com/office/powerpoint/2010/main" val="40466522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HM 2016 template.potx [Read-Only]" id="{F22C8397-49D9-4639-9818-2BBF76EB5651}" vid="{4D96FE9C-9301-4136-9933-C7132E1F74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91da11d-c66b-4d9f-8591-9ace3d7a05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A794CC3C43EB498F2EE0910E12F16E" ma:contentTypeVersion="18" ma:contentTypeDescription="Create a new document." ma:contentTypeScope="" ma:versionID="6baead66d9f094c573cc4b35ae7a8943">
  <xsd:schema xmlns:xsd="http://www.w3.org/2001/XMLSchema" xmlns:xs="http://www.w3.org/2001/XMLSchema" xmlns:p="http://schemas.microsoft.com/office/2006/metadata/properties" xmlns:ns3="691da11d-c66b-4d9f-8591-9ace3d7a05fe" xmlns:ns4="4fc15499-f95a-40ed-a832-143cb88d7027" targetNamespace="http://schemas.microsoft.com/office/2006/metadata/properties" ma:root="true" ma:fieldsID="9992bf989b8c45e1704e2400a8b5b253" ns3:_="" ns4:_="">
    <xsd:import namespace="691da11d-c66b-4d9f-8591-9ace3d7a05fe"/>
    <xsd:import namespace="4fc15499-f95a-40ed-a832-143cb88d702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1da11d-c66b-4d9f-8591-9ace3d7a0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c15499-f95a-40ed-a832-143cb88d702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9625EB-7862-4D1D-92A6-17598D72B844}">
  <ds:schemaRef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purl.org/dc/terms/"/>
    <ds:schemaRef ds:uri="4fc15499-f95a-40ed-a832-143cb88d7027"/>
    <ds:schemaRef ds:uri="http://purl.org/dc/elements/1.1/"/>
    <ds:schemaRef ds:uri="http://schemas.microsoft.com/office/infopath/2007/PartnerControls"/>
    <ds:schemaRef ds:uri="691da11d-c66b-4d9f-8591-9ace3d7a05fe"/>
    <ds:schemaRef ds:uri="http://www.w3.org/XML/1998/namespace"/>
  </ds:schemaRefs>
</ds:datastoreItem>
</file>

<file path=customXml/itemProps2.xml><?xml version="1.0" encoding="utf-8"?>
<ds:datastoreItem xmlns:ds="http://schemas.openxmlformats.org/officeDocument/2006/customXml" ds:itemID="{0B3EAF80-90B5-4ABB-99BF-FD940EF1E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1da11d-c66b-4d9f-8591-9ace3d7a05fe"/>
    <ds:schemaRef ds:uri="4fc15499-f95a-40ed-a832-143cb88d70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85C495-AAC8-4224-964F-20B4B6C045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13048</TotalTime>
  <Words>6259</Words>
  <Application>Microsoft Office PowerPoint</Application>
  <PresentationFormat>Widescreen</PresentationFormat>
  <Paragraphs>269</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Arial</vt:lpstr>
      <vt:lpstr>Calibri</vt:lpstr>
      <vt:lpstr>Calibri Light</vt:lpstr>
      <vt:lpstr>Lato</vt:lpstr>
      <vt:lpstr>Symbol</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100+ YEARS OF MISSION AND MINISTRY</vt:lpstr>
      <vt:lpstr>OUR WORLD NEEDS THE GOSPEL</vt:lpstr>
      <vt:lpstr>OUR MISSION &amp; VISION</vt:lpstr>
      <vt:lpstr>PowerPoint Presentation</vt:lpstr>
      <vt:lpstr>ACCOMPLISHMENTS THROUGH CONNECT</vt:lpstr>
      <vt:lpstr>A GROWING GOSPEL IMPACT THROUGH CONNECT</vt:lpstr>
      <vt:lpstr>REACHING PEOPLE WITH THE GOSPEL</vt:lpstr>
      <vt:lpstr>PowerPoint Presentation</vt:lpstr>
      <vt:lpstr>OUR GLOBAL FOOTPRINT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BARNA RESEARCH</vt:lpstr>
      <vt:lpstr>PowerPoint Presentation</vt:lpstr>
      <vt:lpstr>OUR NEWEST RESEARCH-BASED RESOURCES</vt:lpstr>
      <vt:lpstr>PowerPoint Presentation</vt:lpstr>
      <vt:lpstr>PowerPoint Presentation</vt:lpstr>
      <vt:lpstr>PowerPoint Presentation</vt:lpstr>
      <vt:lpstr>PowerPoint Presentation</vt:lpstr>
      <vt:lpstr>PowerPoint Presentation</vt:lpstr>
      <vt:lpstr>THERE’S AN APP FOR THAT!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E. Fix</dc:creator>
  <cp:lastModifiedBy>Chad E. Fix</cp:lastModifiedBy>
  <cp:revision>232</cp:revision>
  <cp:lastPrinted>2022-07-19T15:38:46Z</cp:lastPrinted>
  <dcterms:created xsi:type="dcterms:W3CDTF">2018-08-01T19:48:25Z</dcterms:created>
  <dcterms:modified xsi:type="dcterms:W3CDTF">2024-08-23T15:26:39Z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0x01010096A794CC3C43EB498F2EE0910E12F16E</vt:lpwstr>
  </property>
</Properties>
</file>